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6" r:id="rId2"/>
    <p:sldId id="288" r:id="rId3"/>
    <p:sldId id="484" r:id="rId4"/>
    <p:sldId id="485" r:id="rId5"/>
    <p:sldId id="360" r:id="rId6"/>
    <p:sldId id="426" r:id="rId7"/>
    <p:sldId id="430" r:id="rId8"/>
    <p:sldId id="429" r:id="rId9"/>
    <p:sldId id="431" r:id="rId10"/>
    <p:sldId id="427" r:id="rId11"/>
    <p:sldId id="486" r:id="rId12"/>
    <p:sldId id="462" r:id="rId13"/>
    <p:sldId id="490" r:id="rId14"/>
    <p:sldId id="457" r:id="rId15"/>
    <p:sldId id="464" r:id="rId16"/>
    <p:sldId id="458" r:id="rId17"/>
    <p:sldId id="467" r:id="rId18"/>
    <p:sldId id="465" r:id="rId19"/>
    <p:sldId id="469" r:id="rId20"/>
    <p:sldId id="468" r:id="rId21"/>
    <p:sldId id="470" r:id="rId22"/>
    <p:sldId id="473" r:id="rId23"/>
    <p:sldId id="472" r:id="rId24"/>
    <p:sldId id="474" r:id="rId25"/>
    <p:sldId id="475" r:id="rId26"/>
    <p:sldId id="476" r:id="rId27"/>
    <p:sldId id="477" r:id="rId28"/>
    <p:sldId id="478" r:id="rId29"/>
    <p:sldId id="479" r:id="rId30"/>
    <p:sldId id="480" r:id="rId31"/>
    <p:sldId id="481" r:id="rId32"/>
    <p:sldId id="491" r:id="rId33"/>
    <p:sldId id="482" r:id="rId34"/>
    <p:sldId id="432"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6" userDrawn="1">
          <p15:clr>
            <a:srgbClr val="A4A3A4"/>
          </p15:clr>
        </p15:guide>
        <p15:guide id="2" pos="76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ia Zeidan" initials="SZ" lastIdx="5" clrIdx="0">
    <p:extLst>
      <p:ext uri="{19B8F6BF-5375-455C-9EA6-DF929625EA0E}">
        <p15:presenceInfo xmlns:p15="http://schemas.microsoft.com/office/powerpoint/2012/main" userId="bf1d21fa48a8b2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523"/>
    <a:srgbClr val="676767"/>
    <a:srgbClr val="DDDDDD"/>
    <a:srgbClr val="7BBFBD"/>
    <a:srgbClr val="5A5A5A"/>
    <a:srgbClr val="DADADA"/>
    <a:srgbClr val="AF9ACD"/>
    <a:srgbClr val="95CBCB"/>
    <a:srgbClr val="7BC6C5"/>
    <a:srgbClr val="96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28D77-7D26-43BF-B935-4A24F8B108FC}" v="3486" dt="2022-08-29T04:37:55.14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3" autoAdjust="0"/>
    <p:restoredTop sz="66560" autoAdjust="0"/>
  </p:normalViewPr>
  <p:slideViewPr>
    <p:cSldViewPr snapToGrid="0" snapToObjects="1" showGuides="1">
      <p:cViewPr>
        <p:scale>
          <a:sx n="65" d="100"/>
          <a:sy n="65" d="100"/>
        </p:scale>
        <p:origin x="744" y="168"/>
      </p:cViewPr>
      <p:guideLst>
        <p:guide orient="horz" pos="3226"/>
        <p:guide pos="7628"/>
      </p:guideLst>
    </p:cSldViewPr>
  </p:slideViewPr>
  <p:outlineViewPr>
    <p:cViewPr>
      <p:scale>
        <a:sx n="33" d="100"/>
        <a:sy n="33" d="100"/>
      </p:scale>
      <p:origin x="0" y="0"/>
    </p:cViewPr>
  </p:outlin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Saetzler" userId="f5e7f563-16ac-4dee-a179-33172b40789c" providerId="ADAL" clId="{5F128D77-7D26-43BF-B935-4A24F8B108FC}"/>
    <pc:docChg chg="undo redo custSel addSld delSld modSld sldOrd">
      <pc:chgData name="Sebastian Saetzler" userId="f5e7f563-16ac-4dee-a179-33172b40789c" providerId="ADAL" clId="{5F128D77-7D26-43BF-B935-4A24F8B108FC}" dt="2022-08-29T07:50:26.235" v="59175" actId="47"/>
      <pc:docMkLst>
        <pc:docMk/>
      </pc:docMkLst>
      <pc:sldChg chg="delSp modSp mod modNotesTx">
        <pc:chgData name="Sebastian Saetzler" userId="f5e7f563-16ac-4dee-a179-33172b40789c" providerId="ADAL" clId="{5F128D77-7D26-43BF-B935-4A24F8B108FC}" dt="2022-08-28T15:35:52.006" v="28804" actId="20577"/>
        <pc:sldMkLst>
          <pc:docMk/>
          <pc:sldMk cId="3771300320" sldId="256"/>
        </pc:sldMkLst>
        <pc:spChg chg="mod">
          <ac:chgData name="Sebastian Saetzler" userId="f5e7f563-16ac-4dee-a179-33172b40789c" providerId="ADAL" clId="{5F128D77-7D26-43BF-B935-4A24F8B108FC}" dt="2022-08-20T10:06:22.327" v="143" actId="20577"/>
          <ac:spMkLst>
            <pc:docMk/>
            <pc:sldMk cId="3771300320" sldId="256"/>
            <ac:spMk id="6" creationId="{88C44E2E-3E06-564E-9583-A74D8FE621CD}"/>
          </ac:spMkLst>
        </pc:spChg>
        <pc:spChg chg="del mod">
          <ac:chgData name="Sebastian Saetzler" userId="f5e7f563-16ac-4dee-a179-33172b40789c" providerId="ADAL" clId="{5F128D77-7D26-43BF-B935-4A24F8B108FC}" dt="2022-08-20T10:06:31.236" v="145" actId="478"/>
          <ac:spMkLst>
            <pc:docMk/>
            <pc:sldMk cId="3771300320" sldId="256"/>
            <ac:spMk id="7" creationId="{DA492308-1650-3047-8B9F-E8C450984292}"/>
          </ac:spMkLst>
        </pc:spChg>
        <pc:spChg chg="mod">
          <ac:chgData name="Sebastian Saetzler" userId="f5e7f563-16ac-4dee-a179-33172b40789c" providerId="ADAL" clId="{5F128D77-7D26-43BF-B935-4A24F8B108FC}" dt="2022-08-26T19:18:05.065" v="14178" actId="20577"/>
          <ac:spMkLst>
            <pc:docMk/>
            <pc:sldMk cId="3771300320" sldId="256"/>
            <ac:spMk id="9" creationId="{DF2C4474-F32D-7449-9034-34182B255E42}"/>
          </ac:spMkLst>
        </pc:spChg>
        <pc:spChg chg="mod">
          <ac:chgData name="Sebastian Saetzler" userId="f5e7f563-16ac-4dee-a179-33172b40789c" providerId="ADAL" clId="{5F128D77-7D26-43BF-B935-4A24F8B108FC}" dt="2022-08-20T10:03:55.581" v="11" actId="20577"/>
          <ac:spMkLst>
            <pc:docMk/>
            <pc:sldMk cId="3771300320" sldId="256"/>
            <ac:spMk id="13" creationId="{BD521A72-99C3-ED48-8184-1C5CF5DDCE6F}"/>
          </ac:spMkLst>
        </pc:spChg>
        <pc:grpChg chg="mod">
          <ac:chgData name="Sebastian Saetzler" userId="f5e7f563-16ac-4dee-a179-33172b40789c" providerId="ADAL" clId="{5F128D77-7D26-43BF-B935-4A24F8B108FC}" dt="2022-08-20T10:06:02.716" v="72" actId="1038"/>
          <ac:grpSpMkLst>
            <pc:docMk/>
            <pc:sldMk cId="3771300320" sldId="256"/>
            <ac:grpSpMk id="10" creationId="{DE00727C-1555-A341-ACEB-1EB58916C18A}"/>
          </ac:grpSpMkLst>
        </pc:grpChg>
      </pc:sldChg>
      <pc:sldChg chg="addSp delSp modSp mod modNotesTx">
        <pc:chgData name="Sebastian Saetzler" userId="f5e7f563-16ac-4dee-a179-33172b40789c" providerId="ADAL" clId="{5F128D77-7D26-43BF-B935-4A24F8B108FC}" dt="2022-08-28T14:23:35.784" v="23944" actId="5793"/>
        <pc:sldMkLst>
          <pc:docMk/>
          <pc:sldMk cId="669257517" sldId="288"/>
        </pc:sldMkLst>
        <pc:spChg chg="add del mod">
          <ac:chgData name="Sebastian Saetzler" userId="f5e7f563-16ac-4dee-a179-33172b40789c" providerId="ADAL" clId="{5F128D77-7D26-43BF-B935-4A24F8B108FC}" dt="2022-08-20T10:36:57.562" v="366" actId="478"/>
          <ac:spMkLst>
            <pc:docMk/>
            <pc:sldMk cId="669257517" sldId="288"/>
            <ac:spMk id="3" creationId="{E09C1D60-CD95-C446-FA7C-34CAF4276967}"/>
          </ac:spMkLst>
        </pc:spChg>
        <pc:spChg chg="add del mod">
          <ac:chgData name="Sebastian Saetzler" userId="f5e7f563-16ac-4dee-a179-33172b40789c" providerId="ADAL" clId="{5F128D77-7D26-43BF-B935-4A24F8B108FC}" dt="2022-08-20T10:35:15.029" v="356" actId="478"/>
          <ac:spMkLst>
            <pc:docMk/>
            <pc:sldMk cId="669257517" sldId="288"/>
            <ac:spMk id="4" creationId="{EAA38A3C-AF4D-18FD-B872-16DA8C2A83C4}"/>
          </ac:spMkLst>
        </pc:spChg>
        <pc:spChg chg="add del mod">
          <ac:chgData name="Sebastian Saetzler" userId="f5e7f563-16ac-4dee-a179-33172b40789c" providerId="ADAL" clId="{5F128D77-7D26-43BF-B935-4A24F8B108FC}" dt="2022-08-20T10:13:25.095" v="176" actId="207"/>
          <ac:spMkLst>
            <pc:docMk/>
            <pc:sldMk cId="669257517" sldId="288"/>
            <ac:spMk id="9" creationId="{00000000-0000-0000-0000-000000000000}"/>
          </ac:spMkLst>
        </pc:spChg>
        <pc:spChg chg="del mod">
          <ac:chgData name="Sebastian Saetzler" userId="f5e7f563-16ac-4dee-a179-33172b40789c" providerId="ADAL" clId="{5F128D77-7D26-43BF-B935-4A24F8B108FC}" dt="2022-08-20T10:37:39.673" v="371" actId="478"/>
          <ac:spMkLst>
            <pc:docMk/>
            <pc:sldMk cId="669257517" sldId="288"/>
            <ac:spMk id="10" creationId="{00000000-0000-0000-0000-000000000000}"/>
          </ac:spMkLst>
        </pc:spChg>
        <pc:spChg chg="add del mod">
          <ac:chgData name="Sebastian Saetzler" userId="f5e7f563-16ac-4dee-a179-33172b40789c" providerId="ADAL" clId="{5F128D77-7D26-43BF-B935-4A24F8B108FC}" dt="2022-08-20T10:36:53.931" v="364" actId="478"/>
          <ac:spMkLst>
            <pc:docMk/>
            <pc:sldMk cId="669257517" sldId="288"/>
            <ac:spMk id="11" creationId="{2EC6E73D-6E97-6F7A-7070-A74092A1AE4D}"/>
          </ac:spMkLst>
        </pc:spChg>
        <pc:spChg chg="add del mod">
          <ac:chgData name="Sebastian Saetzler" userId="f5e7f563-16ac-4dee-a179-33172b40789c" providerId="ADAL" clId="{5F128D77-7D26-43BF-B935-4A24F8B108FC}" dt="2022-08-20T10:35:21.199" v="358" actId="478"/>
          <ac:spMkLst>
            <pc:docMk/>
            <pc:sldMk cId="669257517" sldId="288"/>
            <ac:spMk id="12" creationId="{1DF817B2-3AB7-127E-A617-DE35459F9830}"/>
          </ac:spMkLst>
        </pc:spChg>
        <pc:spChg chg="add del mod">
          <ac:chgData name="Sebastian Saetzler" userId="f5e7f563-16ac-4dee-a179-33172b40789c" providerId="ADAL" clId="{5F128D77-7D26-43BF-B935-4A24F8B108FC}" dt="2022-08-20T10:38:20.730" v="375"/>
          <ac:spMkLst>
            <pc:docMk/>
            <pc:sldMk cId="669257517" sldId="288"/>
            <ac:spMk id="14" creationId="{EA185F1C-9F63-48AA-651B-9646DABBD336}"/>
          </ac:spMkLst>
        </pc:spChg>
        <pc:spChg chg="add del mod">
          <ac:chgData name="Sebastian Saetzler" userId="f5e7f563-16ac-4dee-a179-33172b40789c" providerId="ADAL" clId="{5F128D77-7D26-43BF-B935-4A24F8B108FC}" dt="2022-08-20T10:39:48.587" v="384" actId="478"/>
          <ac:spMkLst>
            <pc:docMk/>
            <pc:sldMk cId="669257517" sldId="288"/>
            <ac:spMk id="15" creationId="{D3675F85-8953-0A07-DE7B-0EC0C463C714}"/>
          </ac:spMkLst>
        </pc:spChg>
        <pc:spChg chg="add mod">
          <ac:chgData name="Sebastian Saetzler" userId="f5e7f563-16ac-4dee-a179-33172b40789c" providerId="ADAL" clId="{5F128D77-7D26-43BF-B935-4A24F8B108FC}" dt="2022-08-26T17:50:07" v="13708" actId="20577"/>
          <ac:spMkLst>
            <pc:docMk/>
            <pc:sldMk cId="669257517" sldId="288"/>
            <ac:spMk id="16" creationId="{EEC6F4EE-6EBB-67BB-75DD-B913E0DAC8D6}"/>
          </ac:spMkLst>
        </pc:spChg>
        <pc:spChg chg="del mod">
          <ac:chgData name="Sebastian Saetzler" userId="f5e7f563-16ac-4dee-a179-33172b40789c" providerId="ADAL" clId="{5F128D77-7D26-43BF-B935-4A24F8B108FC}" dt="2022-08-20T10:13:29.136" v="177" actId="478"/>
          <ac:spMkLst>
            <pc:docMk/>
            <pc:sldMk cId="669257517" sldId="288"/>
            <ac:spMk id="20" creationId="{A4364385-9D24-2A4B-91F0-F27BC69E69F8}"/>
          </ac:spMkLst>
        </pc:spChg>
        <pc:spChg chg="del">
          <ac:chgData name="Sebastian Saetzler" userId="f5e7f563-16ac-4dee-a179-33172b40789c" providerId="ADAL" clId="{5F128D77-7D26-43BF-B935-4A24F8B108FC}" dt="2022-08-20T10:35:08.149" v="354" actId="478"/>
          <ac:spMkLst>
            <pc:docMk/>
            <pc:sldMk cId="669257517" sldId="288"/>
            <ac:spMk id="22" creationId="{5E2F5382-0626-E145-B36A-5E0BCC036FD6}"/>
          </ac:spMkLst>
        </pc:spChg>
        <pc:spChg chg="del mod">
          <ac:chgData name="Sebastian Saetzler" userId="f5e7f563-16ac-4dee-a179-33172b40789c" providerId="ADAL" clId="{5F128D77-7D26-43BF-B935-4A24F8B108FC}" dt="2022-08-20T10:36:55.792" v="365" actId="478"/>
          <ac:spMkLst>
            <pc:docMk/>
            <pc:sldMk cId="669257517" sldId="288"/>
            <ac:spMk id="23" creationId="{28C4EB72-3759-6B49-B783-F03EF0F2542C}"/>
          </ac:spMkLst>
        </pc:spChg>
        <pc:spChg chg="del mod">
          <ac:chgData name="Sebastian Saetzler" userId="f5e7f563-16ac-4dee-a179-33172b40789c" providerId="ADAL" clId="{5F128D77-7D26-43BF-B935-4A24F8B108FC}" dt="2022-08-20T10:35:17.929" v="357" actId="478"/>
          <ac:spMkLst>
            <pc:docMk/>
            <pc:sldMk cId="669257517" sldId="288"/>
            <ac:spMk id="24" creationId="{804C18D7-6F80-CE4D-A6D7-D4CCC64FC91D}"/>
          </ac:spMkLst>
        </pc:spChg>
        <pc:spChg chg="del mod">
          <ac:chgData name="Sebastian Saetzler" userId="f5e7f563-16ac-4dee-a179-33172b40789c" providerId="ADAL" clId="{5F128D77-7D26-43BF-B935-4A24F8B108FC}" dt="2022-08-23T18:31:56.532" v="3610" actId="478"/>
          <ac:spMkLst>
            <pc:docMk/>
            <pc:sldMk cId="669257517" sldId="288"/>
            <ac:spMk id="25" creationId="{AFBD5AE4-C413-0D4E-A378-E59D255E3390}"/>
          </ac:spMkLst>
        </pc:spChg>
        <pc:spChg chg="del mod">
          <ac:chgData name="Sebastian Saetzler" userId="f5e7f563-16ac-4dee-a179-33172b40789c" providerId="ADAL" clId="{5F128D77-7D26-43BF-B935-4A24F8B108FC}" dt="2022-08-20T10:37:00.122" v="367" actId="478"/>
          <ac:spMkLst>
            <pc:docMk/>
            <pc:sldMk cId="669257517" sldId="288"/>
            <ac:spMk id="31" creationId="{0B76BA8E-F91C-DB4F-9DBF-B63E9FD32849}"/>
          </ac:spMkLst>
        </pc:spChg>
        <pc:spChg chg="del mod">
          <ac:chgData name="Sebastian Saetzler" userId="f5e7f563-16ac-4dee-a179-33172b40789c" providerId="ADAL" clId="{5F128D77-7D26-43BF-B935-4A24F8B108FC}" dt="2022-08-20T10:35:10.929" v="355" actId="478"/>
          <ac:spMkLst>
            <pc:docMk/>
            <pc:sldMk cId="669257517" sldId="288"/>
            <ac:spMk id="32" creationId="{39C05EA0-AFEF-0E4B-B35B-F55D005E9619}"/>
          </ac:spMkLst>
        </pc:spChg>
        <pc:picChg chg="add del mod">
          <ac:chgData name="Sebastian Saetzler" userId="f5e7f563-16ac-4dee-a179-33172b40789c" providerId="ADAL" clId="{5F128D77-7D26-43BF-B935-4A24F8B108FC}" dt="2022-08-20T10:37:31.780" v="369" actId="478"/>
          <ac:picMkLst>
            <pc:docMk/>
            <pc:sldMk cId="669257517" sldId="288"/>
            <ac:picMk id="5" creationId="{52C5075C-505C-0D5B-EF6F-AA8EF631EDC6}"/>
          </ac:picMkLst>
        </pc:picChg>
        <pc:picChg chg="add del mod">
          <ac:chgData name="Sebastian Saetzler" userId="f5e7f563-16ac-4dee-a179-33172b40789c" providerId="ADAL" clId="{5F128D77-7D26-43BF-B935-4A24F8B108FC}" dt="2022-08-23T18:31:57.741" v="3611" actId="478"/>
          <ac:picMkLst>
            <pc:docMk/>
            <pc:sldMk cId="669257517" sldId="288"/>
            <ac:picMk id="13" creationId="{F1A5E70B-9F63-FA7F-38FA-41154D966964}"/>
          </ac:picMkLst>
        </pc:picChg>
        <pc:picChg chg="del mod">
          <ac:chgData name="Sebastian Saetzler" userId="f5e7f563-16ac-4dee-a179-33172b40789c" providerId="ADAL" clId="{5F128D77-7D26-43BF-B935-4A24F8B108FC}" dt="2022-08-20T10:37:36.353" v="370" actId="478"/>
          <ac:picMkLst>
            <pc:docMk/>
            <pc:sldMk cId="669257517" sldId="288"/>
            <ac:picMk id="29" creationId="{C0B198CF-E84D-1D40-8C18-03699FFEA116}"/>
          </ac:picMkLst>
        </pc:picChg>
        <pc:picChg chg="del mod">
          <ac:chgData name="Sebastian Saetzler" userId="f5e7f563-16ac-4dee-a179-33172b40789c" providerId="ADAL" clId="{5F128D77-7D26-43BF-B935-4A24F8B108FC}" dt="2022-08-23T18:31:58.511" v="3612" actId="478"/>
          <ac:picMkLst>
            <pc:docMk/>
            <pc:sldMk cId="669257517" sldId="288"/>
            <ac:picMk id="30" creationId="{2BDA95C8-4781-A248-A738-54FCCB4E7BB1}"/>
          </ac:picMkLst>
        </pc:picChg>
      </pc:sldChg>
      <pc:sldChg chg="del modNotesTx">
        <pc:chgData name="Sebastian Saetzler" userId="f5e7f563-16ac-4dee-a179-33172b40789c" providerId="ADAL" clId="{5F128D77-7D26-43BF-B935-4A24F8B108FC}" dt="2022-08-28T11:25:54.230" v="21015" actId="47"/>
        <pc:sldMkLst>
          <pc:docMk/>
          <pc:sldMk cId="1172308069" sldId="315"/>
        </pc:sldMkLst>
      </pc:sldChg>
      <pc:sldChg chg="del">
        <pc:chgData name="Sebastian Saetzler" userId="f5e7f563-16ac-4dee-a179-33172b40789c" providerId="ADAL" clId="{5F128D77-7D26-43BF-B935-4A24F8B108FC}" dt="2022-08-28T11:25:52.094" v="21011" actId="47"/>
        <pc:sldMkLst>
          <pc:docMk/>
          <pc:sldMk cId="1606665885" sldId="337"/>
        </pc:sldMkLst>
      </pc:sldChg>
      <pc:sldChg chg="del">
        <pc:chgData name="Sebastian Saetzler" userId="f5e7f563-16ac-4dee-a179-33172b40789c" providerId="ADAL" clId="{5F128D77-7D26-43BF-B935-4A24F8B108FC}" dt="2022-08-28T11:25:43.945" v="21001" actId="47"/>
        <pc:sldMkLst>
          <pc:docMk/>
          <pc:sldMk cId="2900680676" sldId="352"/>
        </pc:sldMkLst>
      </pc:sldChg>
      <pc:sldChg chg="del">
        <pc:chgData name="Sebastian Saetzler" userId="f5e7f563-16ac-4dee-a179-33172b40789c" providerId="ADAL" clId="{5F128D77-7D26-43BF-B935-4A24F8B108FC}" dt="2022-08-28T11:25:42.585" v="21000" actId="47"/>
        <pc:sldMkLst>
          <pc:docMk/>
          <pc:sldMk cId="424381123" sldId="356"/>
        </pc:sldMkLst>
      </pc:sldChg>
      <pc:sldChg chg="addSp delSp modSp mod addAnim delAnim modAnim modNotesTx">
        <pc:chgData name="Sebastian Saetzler" userId="f5e7f563-16ac-4dee-a179-33172b40789c" providerId="ADAL" clId="{5F128D77-7D26-43BF-B935-4A24F8B108FC}" dt="2022-08-29T05:52:30.207" v="58865" actId="20577"/>
        <pc:sldMkLst>
          <pc:docMk/>
          <pc:sldMk cId="2475492396" sldId="360"/>
        </pc:sldMkLst>
        <pc:spChg chg="mod">
          <ac:chgData name="Sebastian Saetzler" userId="f5e7f563-16ac-4dee-a179-33172b40789c" providerId="ADAL" clId="{5F128D77-7D26-43BF-B935-4A24F8B108FC}" dt="2022-08-20T11:09:26.592" v="546" actId="20577"/>
          <ac:spMkLst>
            <pc:docMk/>
            <pc:sldMk cId="2475492396" sldId="360"/>
            <ac:spMk id="5" creationId="{00000000-0000-0000-0000-000000000000}"/>
          </ac:spMkLst>
        </pc:spChg>
        <pc:spChg chg="add del mod">
          <ac:chgData name="Sebastian Saetzler" userId="f5e7f563-16ac-4dee-a179-33172b40789c" providerId="ADAL" clId="{5F128D77-7D26-43BF-B935-4A24F8B108FC}" dt="2022-08-23T16:27:25.380" v="1196"/>
          <ac:spMkLst>
            <pc:docMk/>
            <pc:sldMk cId="2475492396" sldId="360"/>
            <ac:spMk id="6" creationId="{B4D3D856-C44E-2CFA-4CF2-D76EDE7A93FF}"/>
          </ac:spMkLst>
        </pc:spChg>
        <pc:spChg chg="add mod">
          <ac:chgData name="Sebastian Saetzler" userId="f5e7f563-16ac-4dee-a179-33172b40789c" providerId="ADAL" clId="{5F128D77-7D26-43BF-B935-4A24F8B108FC}" dt="2022-08-23T17:02:01.873" v="1517" actId="1076"/>
          <ac:spMkLst>
            <pc:docMk/>
            <pc:sldMk cId="2475492396" sldId="360"/>
            <ac:spMk id="11" creationId="{800FCDBD-1206-9C95-53D2-31A916C52F1B}"/>
          </ac:spMkLst>
        </pc:spChg>
        <pc:spChg chg="add mod">
          <ac:chgData name="Sebastian Saetzler" userId="f5e7f563-16ac-4dee-a179-33172b40789c" providerId="ADAL" clId="{5F128D77-7D26-43BF-B935-4A24F8B108FC}" dt="2022-08-23T17:02:01.873" v="1517" actId="1076"/>
          <ac:spMkLst>
            <pc:docMk/>
            <pc:sldMk cId="2475492396" sldId="360"/>
            <ac:spMk id="12" creationId="{3A5649ED-6A1F-5946-1482-14055EC20EC6}"/>
          </ac:spMkLst>
        </pc:spChg>
        <pc:spChg chg="add mod">
          <ac:chgData name="Sebastian Saetzler" userId="f5e7f563-16ac-4dee-a179-33172b40789c" providerId="ADAL" clId="{5F128D77-7D26-43BF-B935-4A24F8B108FC}" dt="2022-08-28T19:17:18.737" v="43382" actId="20577"/>
          <ac:spMkLst>
            <pc:docMk/>
            <pc:sldMk cId="2475492396" sldId="360"/>
            <ac:spMk id="13" creationId="{D819C60F-DACC-B6D8-29F6-CEE1D4B82419}"/>
          </ac:spMkLst>
        </pc:spChg>
        <pc:spChg chg="add mod">
          <ac:chgData name="Sebastian Saetzler" userId="f5e7f563-16ac-4dee-a179-33172b40789c" providerId="ADAL" clId="{5F128D77-7D26-43BF-B935-4A24F8B108FC}" dt="2022-08-23T17:02:01.873" v="1517" actId="1076"/>
          <ac:spMkLst>
            <pc:docMk/>
            <pc:sldMk cId="2475492396" sldId="360"/>
            <ac:spMk id="14" creationId="{C792AD9C-473A-9BC9-67DE-E220FB2A66E4}"/>
          </ac:spMkLst>
        </pc:spChg>
        <pc:spChg chg="add mod">
          <ac:chgData name="Sebastian Saetzler" userId="f5e7f563-16ac-4dee-a179-33172b40789c" providerId="ADAL" clId="{5F128D77-7D26-43BF-B935-4A24F8B108FC}" dt="2022-08-23T17:02:01.873" v="1517" actId="1076"/>
          <ac:spMkLst>
            <pc:docMk/>
            <pc:sldMk cId="2475492396" sldId="360"/>
            <ac:spMk id="15" creationId="{FDFD6444-EB0B-6F6A-A0CD-DD823049B4C8}"/>
          </ac:spMkLst>
        </pc:spChg>
        <pc:spChg chg="add del mod">
          <ac:chgData name="Sebastian Saetzler" userId="f5e7f563-16ac-4dee-a179-33172b40789c" providerId="ADAL" clId="{5F128D77-7D26-43BF-B935-4A24F8B108FC}" dt="2022-08-23T16:26:06.054" v="1185" actId="478"/>
          <ac:spMkLst>
            <pc:docMk/>
            <pc:sldMk cId="2475492396" sldId="360"/>
            <ac:spMk id="16" creationId="{6BAAC187-94F2-8EBB-9465-68C56EE7F79E}"/>
          </ac:spMkLst>
        </pc:spChg>
        <pc:spChg chg="del">
          <ac:chgData name="Sebastian Saetzler" userId="f5e7f563-16ac-4dee-a179-33172b40789c" providerId="ADAL" clId="{5F128D77-7D26-43BF-B935-4A24F8B108FC}" dt="2022-08-20T11:08:57.572" v="533" actId="478"/>
          <ac:spMkLst>
            <pc:docMk/>
            <pc:sldMk cId="2475492396" sldId="360"/>
            <ac:spMk id="19" creationId="{464560E3-89BF-6946-8B26-D746F94F9A25}"/>
          </ac:spMkLst>
        </pc:spChg>
        <pc:spChg chg="add mod">
          <ac:chgData name="Sebastian Saetzler" userId="f5e7f563-16ac-4dee-a179-33172b40789c" providerId="ADAL" clId="{5F128D77-7D26-43BF-B935-4A24F8B108FC}" dt="2022-08-23T17:02:01.873" v="1517" actId="1076"/>
          <ac:spMkLst>
            <pc:docMk/>
            <pc:sldMk cId="2475492396" sldId="360"/>
            <ac:spMk id="19" creationId="{CF65D63C-87A7-0828-FB8D-8710E7A61809}"/>
          </ac:spMkLst>
        </pc:spChg>
        <pc:spChg chg="add mod">
          <ac:chgData name="Sebastian Saetzler" userId="f5e7f563-16ac-4dee-a179-33172b40789c" providerId="ADAL" clId="{5F128D77-7D26-43BF-B935-4A24F8B108FC}" dt="2022-08-23T17:02:08.270" v="1518" actId="1076"/>
          <ac:spMkLst>
            <pc:docMk/>
            <pc:sldMk cId="2475492396" sldId="360"/>
            <ac:spMk id="20" creationId="{0D3807DE-0347-8576-5F5B-677F2C9F3012}"/>
          </ac:spMkLst>
        </pc:spChg>
        <pc:spChg chg="del">
          <ac:chgData name="Sebastian Saetzler" userId="f5e7f563-16ac-4dee-a179-33172b40789c" providerId="ADAL" clId="{5F128D77-7D26-43BF-B935-4A24F8B108FC}" dt="2022-08-20T11:08:57.572" v="533" actId="478"/>
          <ac:spMkLst>
            <pc:docMk/>
            <pc:sldMk cId="2475492396" sldId="360"/>
            <ac:spMk id="20" creationId="{E654D9C2-B96B-C345-8788-82910505C99B}"/>
          </ac:spMkLst>
        </pc:spChg>
        <pc:spChg chg="del">
          <ac:chgData name="Sebastian Saetzler" userId="f5e7f563-16ac-4dee-a179-33172b40789c" providerId="ADAL" clId="{5F128D77-7D26-43BF-B935-4A24F8B108FC}" dt="2022-08-20T11:04:51.100" v="532" actId="478"/>
          <ac:spMkLst>
            <pc:docMk/>
            <pc:sldMk cId="2475492396" sldId="360"/>
            <ac:spMk id="22" creationId="{79BAA75A-45DF-234D-A903-6D4620107537}"/>
          </ac:spMkLst>
        </pc:spChg>
        <pc:spChg chg="add mod">
          <ac:chgData name="Sebastian Saetzler" userId="f5e7f563-16ac-4dee-a179-33172b40789c" providerId="ADAL" clId="{5F128D77-7D26-43BF-B935-4A24F8B108FC}" dt="2022-08-29T04:37:32.222" v="58128" actId="20577"/>
          <ac:spMkLst>
            <pc:docMk/>
            <pc:sldMk cId="2475492396" sldId="360"/>
            <ac:spMk id="23" creationId="{9C7E6E67-208E-DABB-17DC-D1AB730AACD2}"/>
          </ac:spMkLst>
        </pc:spChg>
        <pc:spChg chg="del">
          <ac:chgData name="Sebastian Saetzler" userId="f5e7f563-16ac-4dee-a179-33172b40789c" providerId="ADAL" clId="{5F128D77-7D26-43BF-B935-4A24F8B108FC}" dt="2022-08-20T11:08:57.572" v="533" actId="478"/>
          <ac:spMkLst>
            <pc:docMk/>
            <pc:sldMk cId="2475492396" sldId="360"/>
            <ac:spMk id="23" creationId="{C98A644E-C72C-CA43-9F68-8D5AC6A86922}"/>
          </ac:spMkLst>
        </pc:spChg>
        <pc:spChg chg="del">
          <ac:chgData name="Sebastian Saetzler" userId="f5e7f563-16ac-4dee-a179-33172b40789c" providerId="ADAL" clId="{5F128D77-7D26-43BF-B935-4A24F8B108FC}" dt="2022-08-20T11:08:57.572" v="533" actId="478"/>
          <ac:spMkLst>
            <pc:docMk/>
            <pc:sldMk cId="2475492396" sldId="360"/>
            <ac:spMk id="24" creationId="{6EA4440D-C378-D846-8431-35593056212F}"/>
          </ac:spMkLst>
        </pc:spChg>
        <pc:spChg chg="del">
          <ac:chgData name="Sebastian Saetzler" userId="f5e7f563-16ac-4dee-a179-33172b40789c" providerId="ADAL" clId="{5F128D77-7D26-43BF-B935-4A24F8B108FC}" dt="2022-08-20T11:08:57.572" v="533" actId="478"/>
          <ac:spMkLst>
            <pc:docMk/>
            <pc:sldMk cId="2475492396" sldId="360"/>
            <ac:spMk id="26" creationId="{E498CB5E-169F-1348-9AA1-556085A1B234}"/>
          </ac:spMkLst>
        </pc:spChg>
        <pc:spChg chg="del">
          <ac:chgData name="Sebastian Saetzler" userId="f5e7f563-16ac-4dee-a179-33172b40789c" providerId="ADAL" clId="{5F128D77-7D26-43BF-B935-4A24F8B108FC}" dt="2022-08-20T11:08:57.572" v="533" actId="478"/>
          <ac:spMkLst>
            <pc:docMk/>
            <pc:sldMk cId="2475492396" sldId="360"/>
            <ac:spMk id="27" creationId="{2006C782-1787-9743-A531-1062CDB9D497}"/>
          </ac:spMkLst>
        </pc:spChg>
        <pc:spChg chg="del">
          <ac:chgData name="Sebastian Saetzler" userId="f5e7f563-16ac-4dee-a179-33172b40789c" providerId="ADAL" clId="{5F128D77-7D26-43BF-B935-4A24F8B108FC}" dt="2022-08-20T11:08:57.572" v="533" actId="478"/>
          <ac:spMkLst>
            <pc:docMk/>
            <pc:sldMk cId="2475492396" sldId="360"/>
            <ac:spMk id="29" creationId="{DFEC71DB-A872-4348-892A-7211C802EC92}"/>
          </ac:spMkLst>
        </pc:spChg>
        <pc:spChg chg="del">
          <ac:chgData name="Sebastian Saetzler" userId="f5e7f563-16ac-4dee-a179-33172b40789c" providerId="ADAL" clId="{5F128D77-7D26-43BF-B935-4A24F8B108FC}" dt="2022-08-20T11:08:57.572" v="533" actId="478"/>
          <ac:spMkLst>
            <pc:docMk/>
            <pc:sldMk cId="2475492396" sldId="360"/>
            <ac:spMk id="33" creationId="{3AECD3E2-5F18-8A4E-AFD0-276495481F93}"/>
          </ac:spMkLst>
        </pc:spChg>
        <pc:spChg chg="del">
          <ac:chgData name="Sebastian Saetzler" userId="f5e7f563-16ac-4dee-a179-33172b40789c" providerId="ADAL" clId="{5F128D77-7D26-43BF-B935-4A24F8B108FC}" dt="2022-08-20T11:08:57.572" v="533" actId="478"/>
          <ac:spMkLst>
            <pc:docMk/>
            <pc:sldMk cId="2475492396" sldId="360"/>
            <ac:spMk id="35" creationId="{32E5AE82-6349-FB4B-8339-B7BE93BDB1A4}"/>
          </ac:spMkLst>
        </pc:spChg>
        <pc:spChg chg="del mod">
          <ac:chgData name="Sebastian Saetzler" userId="f5e7f563-16ac-4dee-a179-33172b40789c" providerId="ADAL" clId="{5F128D77-7D26-43BF-B935-4A24F8B108FC}" dt="2022-08-23T16:27:37.011" v="1201" actId="478"/>
          <ac:spMkLst>
            <pc:docMk/>
            <pc:sldMk cId="2475492396" sldId="360"/>
            <ac:spMk id="37" creationId="{3264AAEA-BF3C-D640-95F8-343B584A347E}"/>
          </ac:spMkLst>
        </pc:spChg>
        <pc:spChg chg="del">
          <ac:chgData name="Sebastian Saetzler" userId="f5e7f563-16ac-4dee-a179-33172b40789c" providerId="ADAL" clId="{5F128D77-7D26-43BF-B935-4A24F8B108FC}" dt="2022-08-20T11:09:42.352" v="547" actId="478"/>
          <ac:spMkLst>
            <pc:docMk/>
            <pc:sldMk cId="2475492396" sldId="360"/>
            <ac:spMk id="38" creationId="{D0ACCC10-5D31-6A4C-A96E-195DE4844214}"/>
          </ac:spMkLst>
        </pc:spChg>
        <pc:picChg chg="add mod">
          <ac:chgData name="Sebastian Saetzler" userId="f5e7f563-16ac-4dee-a179-33172b40789c" providerId="ADAL" clId="{5F128D77-7D26-43BF-B935-4A24F8B108FC}" dt="2022-08-23T17:02:01.873" v="1517" actId="1076"/>
          <ac:picMkLst>
            <pc:docMk/>
            <pc:sldMk cId="2475492396" sldId="360"/>
            <ac:picMk id="8" creationId="{3040425C-13F3-56B0-1F78-1F1093E2261E}"/>
          </ac:picMkLst>
        </pc:picChg>
        <pc:picChg chg="add mod">
          <ac:chgData name="Sebastian Saetzler" userId="f5e7f563-16ac-4dee-a179-33172b40789c" providerId="ADAL" clId="{5F128D77-7D26-43BF-B935-4A24F8B108FC}" dt="2022-08-23T17:02:01.873" v="1517" actId="1076"/>
          <ac:picMkLst>
            <pc:docMk/>
            <pc:sldMk cId="2475492396" sldId="360"/>
            <ac:picMk id="9" creationId="{191D7637-2898-849F-83E7-2DAEC3521859}"/>
          </ac:picMkLst>
        </pc:picChg>
        <pc:picChg chg="add mod">
          <ac:chgData name="Sebastian Saetzler" userId="f5e7f563-16ac-4dee-a179-33172b40789c" providerId="ADAL" clId="{5F128D77-7D26-43BF-B935-4A24F8B108FC}" dt="2022-08-23T17:02:01.873" v="1517" actId="1076"/>
          <ac:picMkLst>
            <pc:docMk/>
            <pc:sldMk cId="2475492396" sldId="360"/>
            <ac:picMk id="10" creationId="{432B9575-8A12-0CFD-D763-78C9B7C6BB72}"/>
          </ac:picMkLst>
        </pc:picChg>
        <pc:picChg chg="add mod">
          <ac:chgData name="Sebastian Saetzler" userId="f5e7f563-16ac-4dee-a179-33172b40789c" providerId="ADAL" clId="{5F128D77-7D26-43BF-B935-4A24F8B108FC}" dt="2022-08-23T17:02:01.873" v="1517" actId="1076"/>
          <ac:picMkLst>
            <pc:docMk/>
            <pc:sldMk cId="2475492396" sldId="360"/>
            <ac:picMk id="17" creationId="{D4D9CBF2-D1E1-69D5-726F-9FB75BA9B209}"/>
          </ac:picMkLst>
        </pc:picChg>
        <pc:picChg chg="add del mod">
          <ac:chgData name="Sebastian Saetzler" userId="f5e7f563-16ac-4dee-a179-33172b40789c" providerId="ADAL" clId="{5F128D77-7D26-43BF-B935-4A24F8B108FC}" dt="2022-08-23T16:49:04.248" v="1470" actId="478"/>
          <ac:picMkLst>
            <pc:docMk/>
            <pc:sldMk cId="2475492396" sldId="360"/>
            <ac:picMk id="22" creationId="{2CBC92FF-BF3E-5D24-062B-1398E2D5441E}"/>
          </ac:picMkLst>
        </pc:picChg>
        <pc:cxnChg chg="del">
          <ac:chgData name="Sebastian Saetzler" userId="f5e7f563-16ac-4dee-a179-33172b40789c" providerId="ADAL" clId="{5F128D77-7D26-43BF-B935-4A24F8B108FC}" dt="2022-08-20T11:08:57.572" v="533" actId="478"/>
          <ac:cxnSpMkLst>
            <pc:docMk/>
            <pc:sldMk cId="2475492396" sldId="360"/>
            <ac:cxnSpMk id="39" creationId="{02BE6934-BA3C-2B4A-B606-B4ED9DD938FA}"/>
          </ac:cxnSpMkLst>
        </pc:cxnChg>
      </pc:sldChg>
      <pc:sldChg chg="del">
        <pc:chgData name="Sebastian Saetzler" userId="f5e7f563-16ac-4dee-a179-33172b40789c" providerId="ADAL" clId="{5F128D77-7D26-43BF-B935-4A24F8B108FC}" dt="2022-08-28T11:25:53.672" v="21014" actId="47"/>
        <pc:sldMkLst>
          <pc:docMk/>
          <pc:sldMk cId="430082908" sldId="368"/>
        </pc:sldMkLst>
      </pc:sldChg>
      <pc:sldChg chg="del">
        <pc:chgData name="Sebastian Saetzler" userId="f5e7f563-16ac-4dee-a179-33172b40789c" providerId="ADAL" clId="{5F128D77-7D26-43BF-B935-4A24F8B108FC}" dt="2022-08-28T11:25:51.652" v="21010" actId="47"/>
        <pc:sldMkLst>
          <pc:docMk/>
          <pc:sldMk cId="2802430364" sldId="370"/>
        </pc:sldMkLst>
      </pc:sldChg>
      <pc:sldChg chg="del">
        <pc:chgData name="Sebastian Saetzler" userId="f5e7f563-16ac-4dee-a179-33172b40789c" providerId="ADAL" clId="{5F128D77-7D26-43BF-B935-4A24F8B108FC}" dt="2022-08-28T11:25:52.824" v="21012" actId="47"/>
        <pc:sldMkLst>
          <pc:docMk/>
          <pc:sldMk cId="190008064" sldId="376"/>
        </pc:sldMkLst>
      </pc:sldChg>
      <pc:sldChg chg="addSp delSp modSp del mod">
        <pc:chgData name="Sebastian Saetzler" userId="f5e7f563-16ac-4dee-a179-33172b40789c" providerId="ADAL" clId="{5F128D77-7D26-43BF-B935-4A24F8B108FC}" dt="2022-08-28T11:25:53.254" v="21013" actId="47"/>
        <pc:sldMkLst>
          <pc:docMk/>
          <pc:sldMk cId="1291045758" sldId="387"/>
        </pc:sldMkLst>
        <pc:picChg chg="add del mod">
          <ac:chgData name="Sebastian Saetzler" userId="f5e7f563-16ac-4dee-a179-33172b40789c" providerId="ADAL" clId="{5F128D77-7D26-43BF-B935-4A24F8B108FC}" dt="2022-08-20T11:22:09.609" v="602" actId="478"/>
          <ac:picMkLst>
            <pc:docMk/>
            <pc:sldMk cId="1291045758" sldId="387"/>
            <ac:picMk id="8" creationId="{F4FEE3ED-445F-4B4B-2BAF-CDAA19F0F173}"/>
          </ac:picMkLst>
        </pc:picChg>
        <pc:picChg chg="add del mod">
          <ac:chgData name="Sebastian Saetzler" userId="f5e7f563-16ac-4dee-a179-33172b40789c" providerId="ADAL" clId="{5F128D77-7D26-43BF-B935-4A24F8B108FC}" dt="2022-08-20T11:22:06.531" v="599" actId="478"/>
          <ac:picMkLst>
            <pc:docMk/>
            <pc:sldMk cId="1291045758" sldId="387"/>
            <ac:picMk id="10" creationId="{7E242AF1-98D7-51FC-254F-5300CCCC620C}"/>
          </ac:picMkLst>
        </pc:picChg>
        <pc:picChg chg="add del mod">
          <ac:chgData name="Sebastian Saetzler" userId="f5e7f563-16ac-4dee-a179-33172b40789c" providerId="ADAL" clId="{5F128D77-7D26-43BF-B935-4A24F8B108FC}" dt="2022-08-20T11:22:11.618" v="604" actId="478"/>
          <ac:picMkLst>
            <pc:docMk/>
            <pc:sldMk cId="1291045758" sldId="387"/>
            <ac:picMk id="12" creationId="{FB70C15B-D963-32E3-6A5D-B26BE1BBE7BD}"/>
          </ac:picMkLst>
        </pc:picChg>
        <pc:picChg chg="add del mod">
          <ac:chgData name="Sebastian Saetzler" userId="f5e7f563-16ac-4dee-a179-33172b40789c" providerId="ADAL" clId="{5F128D77-7D26-43BF-B935-4A24F8B108FC}" dt="2022-08-20T11:22:07.812" v="600" actId="478"/>
          <ac:picMkLst>
            <pc:docMk/>
            <pc:sldMk cId="1291045758" sldId="387"/>
            <ac:picMk id="16" creationId="{44FE60D6-E5D8-F2ED-E00C-58E80EEC56C5}"/>
          </ac:picMkLst>
        </pc:picChg>
        <pc:picChg chg="add del mod">
          <ac:chgData name="Sebastian Saetzler" userId="f5e7f563-16ac-4dee-a179-33172b40789c" providerId="ADAL" clId="{5F128D77-7D26-43BF-B935-4A24F8B108FC}" dt="2022-08-20T11:22:12.878" v="605" actId="478"/>
          <ac:picMkLst>
            <pc:docMk/>
            <pc:sldMk cId="1291045758" sldId="387"/>
            <ac:picMk id="21" creationId="{22DCD5F3-4597-0407-ED0D-7791FAADBB9F}"/>
          </ac:picMkLst>
        </pc:picChg>
        <pc:picChg chg="add del mod">
          <ac:chgData name="Sebastian Saetzler" userId="f5e7f563-16ac-4dee-a179-33172b40789c" providerId="ADAL" clId="{5F128D77-7D26-43BF-B935-4A24F8B108FC}" dt="2022-08-20T11:22:14.729" v="606" actId="478"/>
          <ac:picMkLst>
            <pc:docMk/>
            <pc:sldMk cId="1291045758" sldId="387"/>
            <ac:picMk id="28" creationId="{D90202D1-1276-2525-6DAD-AF00DA693C3D}"/>
          </ac:picMkLst>
        </pc:picChg>
        <pc:picChg chg="add del mod">
          <ac:chgData name="Sebastian Saetzler" userId="f5e7f563-16ac-4dee-a179-33172b40789c" providerId="ADAL" clId="{5F128D77-7D26-43BF-B935-4A24F8B108FC}" dt="2022-08-20T11:22:10.730" v="603" actId="478"/>
          <ac:picMkLst>
            <pc:docMk/>
            <pc:sldMk cId="1291045758" sldId="387"/>
            <ac:picMk id="31" creationId="{AE251F90-888F-6178-5F43-04846ADB6AAB}"/>
          </ac:picMkLst>
        </pc:picChg>
        <pc:picChg chg="add del mod">
          <ac:chgData name="Sebastian Saetzler" userId="f5e7f563-16ac-4dee-a179-33172b40789c" providerId="ADAL" clId="{5F128D77-7D26-43BF-B935-4A24F8B108FC}" dt="2022-08-20T11:22:05.040" v="598" actId="478"/>
          <ac:picMkLst>
            <pc:docMk/>
            <pc:sldMk cId="1291045758" sldId="387"/>
            <ac:picMk id="33" creationId="{28F68FB4-F6AF-E242-6548-2FBC54F1877F}"/>
          </ac:picMkLst>
        </pc:picChg>
        <pc:picChg chg="add del mod">
          <ac:chgData name="Sebastian Saetzler" userId="f5e7f563-16ac-4dee-a179-33172b40789c" providerId="ADAL" clId="{5F128D77-7D26-43BF-B935-4A24F8B108FC}" dt="2022-08-20T11:22:16.510" v="607" actId="478"/>
          <ac:picMkLst>
            <pc:docMk/>
            <pc:sldMk cId="1291045758" sldId="387"/>
            <ac:picMk id="35" creationId="{5D717655-1FEE-BD6B-BBF2-32C78FE9DDF0}"/>
          </ac:picMkLst>
        </pc:picChg>
      </pc:sldChg>
      <pc:sldChg chg="del">
        <pc:chgData name="Sebastian Saetzler" userId="f5e7f563-16ac-4dee-a179-33172b40789c" providerId="ADAL" clId="{5F128D77-7D26-43BF-B935-4A24F8B108FC}" dt="2022-08-28T11:25:46.914" v="21004" actId="47"/>
        <pc:sldMkLst>
          <pc:docMk/>
          <pc:sldMk cId="290097222" sldId="393"/>
        </pc:sldMkLst>
      </pc:sldChg>
      <pc:sldChg chg="del">
        <pc:chgData name="Sebastian Saetzler" userId="f5e7f563-16ac-4dee-a179-33172b40789c" providerId="ADAL" clId="{5F128D77-7D26-43BF-B935-4A24F8B108FC}" dt="2022-08-28T11:25:50.615" v="21009" actId="47"/>
        <pc:sldMkLst>
          <pc:docMk/>
          <pc:sldMk cId="2924369533" sldId="397"/>
        </pc:sldMkLst>
      </pc:sldChg>
      <pc:sldChg chg="del">
        <pc:chgData name="Sebastian Saetzler" userId="f5e7f563-16ac-4dee-a179-33172b40789c" providerId="ADAL" clId="{5F128D77-7D26-43BF-B935-4A24F8B108FC}" dt="2022-08-28T11:25:48.787" v="21007" actId="47"/>
        <pc:sldMkLst>
          <pc:docMk/>
          <pc:sldMk cId="1751033424" sldId="398"/>
        </pc:sldMkLst>
      </pc:sldChg>
      <pc:sldChg chg="del">
        <pc:chgData name="Sebastian Saetzler" userId="f5e7f563-16ac-4dee-a179-33172b40789c" providerId="ADAL" clId="{5F128D77-7D26-43BF-B935-4A24F8B108FC}" dt="2022-08-28T11:25:45.951" v="21003" actId="47"/>
        <pc:sldMkLst>
          <pc:docMk/>
          <pc:sldMk cId="4195903451" sldId="406"/>
        </pc:sldMkLst>
      </pc:sldChg>
      <pc:sldChg chg="del">
        <pc:chgData name="Sebastian Saetzler" userId="f5e7f563-16ac-4dee-a179-33172b40789c" providerId="ADAL" clId="{5F128D77-7D26-43BF-B935-4A24F8B108FC}" dt="2022-08-28T11:25:50.075" v="21008" actId="47"/>
        <pc:sldMkLst>
          <pc:docMk/>
          <pc:sldMk cId="2923895455" sldId="409"/>
        </pc:sldMkLst>
      </pc:sldChg>
      <pc:sldChg chg="del">
        <pc:chgData name="Sebastian Saetzler" userId="f5e7f563-16ac-4dee-a179-33172b40789c" providerId="ADAL" clId="{5F128D77-7D26-43BF-B935-4A24F8B108FC}" dt="2022-08-28T11:25:45.144" v="21002" actId="47"/>
        <pc:sldMkLst>
          <pc:docMk/>
          <pc:sldMk cId="957670303" sldId="411"/>
        </pc:sldMkLst>
      </pc:sldChg>
      <pc:sldChg chg="del">
        <pc:chgData name="Sebastian Saetzler" userId="f5e7f563-16ac-4dee-a179-33172b40789c" providerId="ADAL" clId="{5F128D77-7D26-43BF-B935-4A24F8B108FC}" dt="2022-08-28T11:25:47.835" v="21005" actId="47"/>
        <pc:sldMkLst>
          <pc:docMk/>
          <pc:sldMk cId="995419069" sldId="420"/>
        </pc:sldMkLst>
      </pc:sldChg>
      <pc:sldChg chg="del">
        <pc:chgData name="Sebastian Saetzler" userId="f5e7f563-16ac-4dee-a179-33172b40789c" providerId="ADAL" clId="{5F128D77-7D26-43BF-B935-4A24F8B108FC}" dt="2022-08-28T11:25:48.184" v="21006" actId="47"/>
        <pc:sldMkLst>
          <pc:docMk/>
          <pc:sldMk cId="189358160" sldId="424"/>
        </pc:sldMkLst>
      </pc:sldChg>
      <pc:sldChg chg="add del ord modNotesTx">
        <pc:chgData name="Sebastian Saetzler" userId="f5e7f563-16ac-4dee-a179-33172b40789c" providerId="ADAL" clId="{5F128D77-7D26-43BF-B935-4A24F8B108FC}" dt="2022-08-28T11:25:55.109" v="21016" actId="47"/>
        <pc:sldMkLst>
          <pc:docMk/>
          <pc:sldMk cId="1693937941" sldId="425"/>
        </pc:sldMkLst>
      </pc:sldChg>
      <pc:sldChg chg="add del">
        <pc:chgData name="Sebastian Saetzler" userId="f5e7f563-16ac-4dee-a179-33172b40789c" providerId="ADAL" clId="{5F128D77-7D26-43BF-B935-4A24F8B108FC}" dt="2022-08-20T11:13:05.698" v="567" actId="47"/>
        <pc:sldMkLst>
          <pc:docMk/>
          <pc:sldMk cId="2176119655" sldId="425"/>
        </pc:sldMkLst>
      </pc:sldChg>
      <pc:sldChg chg="modSp add mod ord modNotesTx">
        <pc:chgData name="Sebastian Saetzler" userId="f5e7f563-16ac-4dee-a179-33172b40789c" providerId="ADAL" clId="{5F128D77-7D26-43BF-B935-4A24F8B108FC}" dt="2022-08-28T14:40:17.986" v="24638" actId="20577"/>
        <pc:sldMkLst>
          <pc:docMk/>
          <pc:sldMk cId="2804901788" sldId="426"/>
        </pc:sldMkLst>
        <pc:spChg chg="mod">
          <ac:chgData name="Sebastian Saetzler" userId="f5e7f563-16ac-4dee-a179-33172b40789c" providerId="ADAL" clId="{5F128D77-7D26-43BF-B935-4A24F8B108FC}" dt="2022-08-23T16:47:28.812" v="1467" actId="790"/>
          <ac:spMkLst>
            <pc:docMk/>
            <pc:sldMk cId="2804901788" sldId="426"/>
            <ac:spMk id="9" creationId="{00000000-0000-0000-0000-000000000000}"/>
          </ac:spMkLst>
        </pc:spChg>
        <pc:spChg chg="mod">
          <ac:chgData name="Sebastian Saetzler" userId="f5e7f563-16ac-4dee-a179-33172b40789c" providerId="ADAL" clId="{5F128D77-7D26-43BF-B935-4A24F8B108FC}" dt="2022-08-26T19:20:38.338" v="14179" actId="1076"/>
          <ac:spMkLst>
            <pc:docMk/>
            <pc:sldMk cId="2804901788" sldId="426"/>
            <ac:spMk id="20" creationId="{A4364385-9D24-2A4B-91F0-F27BC69E69F8}"/>
          </ac:spMkLst>
        </pc:spChg>
      </pc:sldChg>
      <pc:sldChg chg="addSp delSp modSp add mod ord delAnim modAnim modNotesTx">
        <pc:chgData name="Sebastian Saetzler" userId="f5e7f563-16ac-4dee-a179-33172b40789c" providerId="ADAL" clId="{5F128D77-7D26-43BF-B935-4A24F8B108FC}" dt="2022-08-28T16:13:44.707" v="31896" actId="20577"/>
        <pc:sldMkLst>
          <pc:docMk/>
          <pc:sldMk cId="2900981811" sldId="427"/>
        </pc:sldMkLst>
        <pc:spChg chg="add mod">
          <ac:chgData name="Sebastian Saetzler" userId="f5e7f563-16ac-4dee-a179-33172b40789c" providerId="ADAL" clId="{5F128D77-7D26-43BF-B935-4A24F8B108FC}" dt="2022-08-23T18:52:19.752" v="3870" actId="1076"/>
          <ac:spMkLst>
            <pc:docMk/>
            <pc:sldMk cId="2900981811" sldId="427"/>
            <ac:spMk id="3" creationId="{2D534234-E3F7-935E-4691-39B9636FBC10}"/>
          </ac:spMkLst>
        </pc:spChg>
        <pc:spChg chg="add mod">
          <ac:chgData name="Sebastian Saetzler" userId="f5e7f563-16ac-4dee-a179-33172b40789c" providerId="ADAL" clId="{5F128D77-7D26-43BF-B935-4A24F8B108FC}" dt="2022-08-23T18:53:57.784" v="3886" actId="1076"/>
          <ac:spMkLst>
            <pc:docMk/>
            <pc:sldMk cId="2900981811" sldId="427"/>
            <ac:spMk id="5" creationId="{93F4F3A1-2F25-9E7E-7BDF-39064B1217E5}"/>
          </ac:spMkLst>
        </pc:spChg>
        <pc:spChg chg="add mod">
          <ac:chgData name="Sebastian Saetzler" userId="f5e7f563-16ac-4dee-a179-33172b40789c" providerId="ADAL" clId="{5F128D77-7D26-43BF-B935-4A24F8B108FC}" dt="2022-08-23T18:54:08.166" v="3888" actId="1076"/>
          <ac:spMkLst>
            <pc:docMk/>
            <pc:sldMk cId="2900981811" sldId="427"/>
            <ac:spMk id="6" creationId="{14E52634-8522-7EA3-EAB8-01392E45A11C}"/>
          </ac:spMkLst>
        </pc:spChg>
        <pc:spChg chg="add mod">
          <ac:chgData name="Sebastian Saetzler" userId="f5e7f563-16ac-4dee-a179-33172b40789c" providerId="ADAL" clId="{5F128D77-7D26-43BF-B935-4A24F8B108FC}" dt="2022-08-23T18:53:23.573" v="3885" actId="20577"/>
          <ac:spMkLst>
            <pc:docMk/>
            <pc:sldMk cId="2900981811" sldId="427"/>
            <ac:spMk id="7" creationId="{B75812E5-D66C-C534-8A80-EA654FD8B803}"/>
          </ac:spMkLst>
        </pc:spChg>
        <pc:spChg chg="add mod">
          <ac:chgData name="Sebastian Saetzler" userId="f5e7f563-16ac-4dee-a179-33172b40789c" providerId="ADAL" clId="{5F128D77-7D26-43BF-B935-4A24F8B108FC}" dt="2022-08-23T18:51:28.772" v="3859" actId="1076"/>
          <ac:spMkLst>
            <pc:docMk/>
            <pc:sldMk cId="2900981811" sldId="427"/>
            <ac:spMk id="8" creationId="{D35176A2-CE12-8E8C-FED1-07DDCDE31B4A}"/>
          </ac:spMkLst>
        </pc:spChg>
        <pc:spChg chg="del">
          <ac:chgData name="Sebastian Saetzler" userId="f5e7f563-16ac-4dee-a179-33172b40789c" providerId="ADAL" clId="{5F128D77-7D26-43BF-B935-4A24F8B108FC}" dt="2022-08-23T18:44:13.832" v="3702" actId="478"/>
          <ac:spMkLst>
            <pc:docMk/>
            <pc:sldMk cId="2900981811" sldId="427"/>
            <ac:spMk id="9" creationId="{00000000-0000-0000-0000-000000000000}"/>
          </ac:spMkLst>
        </pc:spChg>
        <pc:spChg chg="add mod">
          <ac:chgData name="Sebastian Saetzler" userId="f5e7f563-16ac-4dee-a179-33172b40789c" providerId="ADAL" clId="{5F128D77-7D26-43BF-B935-4A24F8B108FC}" dt="2022-08-23T18:51:51.064" v="3863" actId="14100"/>
          <ac:spMkLst>
            <pc:docMk/>
            <pc:sldMk cId="2900981811" sldId="427"/>
            <ac:spMk id="10" creationId="{BA077B3E-3B8A-7D81-4F59-0404DF4B5B32}"/>
          </ac:spMkLst>
        </pc:spChg>
        <pc:spChg chg="add del mod">
          <ac:chgData name="Sebastian Saetzler" userId="f5e7f563-16ac-4dee-a179-33172b40789c" providerId="ADAL" clId="{5F128D77-7D26-43BF-B935-4A24F8B108FC}" dt="2022-08-23T18:51:57.175" v="3865"/>
          <ac:spMkLst>
            <pc:docMk/>
            <pc:sldMk cId="2900981811" sldId="427"/>
            <ac:spMk id="12" creationId="{69BBA742-952D-0C8A-7BD5-7C0C68F8F77F}"/>
          </ac:spMkLst>
        </pc:spChg>
        <pc:spChg chg="add mod">
          <ac:chgData name="Sebastian Saetzler" userId="f5e7f563-16ac-4dee-a179-33172b40789c" providerId="ADAL" clId="{5F128D77-7D26-43BF-B935-4A24F8B108FC}" dt="2022-08-23T18:52:14.412" v="3867" actId="1076"/>
          <ac:spMkLst>
            <pc:docMk/>
            <pc:sldMk cId="2900981811" sldId="427"/>
            <ac:spMk id="14" creationId="{6F09EF93-F37B-E024-DA31-0A8E0521735D}"/>
          </ac:spMkLst>
        </pc:spChg>
        <pc:spChg chg="add del mod">
          <ac:chgData name="Sebastian Saetzler" userId="f5e7f563-16ac-4dee-a179-33172b40789c" providerId="ADAL" clId="{5F128D77-7D26-43BF-B935-4A24F8B108FC}" dt="2022-08-23T18:52:24.762" v="3871"/>
          <ac:spMkLst>
            <pc:docMk/>
            <pc:sldMk cId="2900981811" sldId="427"/>
            <ac:spMk id="16" creationId="{A055EE2A-74F1-1FA9-200D-4C42F41DF66C}"/>
          </ac:spMkLst>
        </pc:spChg>
        <pc:spChg chg="del">
          <ac:chgData name="Sebastian Saetzler" userId="f5e7f563-16ac-4dee-a179-33172b40789c" providerId="ADAL" clId="{5F128D77-7D26-43BF-B935-4A24F8B108FC}" dt="2022-08-23T18:44:50.875" v="3703" actId="478"/>
          <ac:spMkLst>
            <pc:docMk/>
            <pc:sldMk cId="2900981811" sldId="427"/>
            <ac:spMk id="17" creationId="{51B866FA-0A66-4D4D-B491-846EB467B765}"/>
          </ac:spMkLst>
        </pc:spChg>
        <pc:spChg chg="del">
          <ac:chgData name="Sebastian Saetzler" userId="f5e7f563-16ac-4dee-a179-33172b40789c" providerId="ADAL" clId="{5F128D77-7D26-43BF-B935-4A24F8B108FC}" dt="2022-08-23T18:44:53.866" v="3704" actId="478"/>
          <ac:spMkLst>
            <pc:docMk/>
            <pc:sldMk cId="2900981811" sldId="427"/>
            <ac:spMk id="18" creationId="{5DCAEBED-7E4E-C146-AE5A-2D89ED932FD0}"/>
          </ac:spMkLst>
        </pc:spChg>
        <pc:spChg chg="add mod">
          <ac:chgData name="Sebastian Saetzler" userId="f5e7f563-16ac-4dee-a179-33172b40789c" providerId="ADAL" clId="{5F128D77-7D26-43BF-B935-4A24F8B108FC}" dt="2022-08-23T18:52:40.520" v="3873" actId="1076"/>
          <ac:spMkLst>
            <pc:docMk/>
            <pc:sldMk cId="2900981811" sldId="427"/>
            <ac:spMk id="19" creationId="{61B4C287-3AC9-7DCA-D804-C1C84DA0B48B}"/>
          </ac:spMkLst>
        </pc:spChg>
        <pc:spChg chg="del">
          <ac:chgData name="Sebastian Saetzler" userId="f5e7f563-16ac-4dee-a179-33172b40789c" providerId="ADAL" clId="{5F128D77-7D26-43BF-B935-4A24F8B108FC}" dt="2022-08-23T18:44:10.483" v="3701" actId="478"/>
          <ac:spMkLst>
            <pc:docMk/>
            <pc:sldMk cId="2900981811" sldId="427"/>
            <ac:spMk id="20" creationId="{A4364385-9D24-2A4B-91F0-F27BC69E69F8}"/>
          </ac:spMkLst>
        </pc:spChg>
        <pc:spChg chg="del">
          <ac:chgData name="Sebastian Saetzler" userId="f5e7f563-16ac-4dee-a179-33172b40789c" providerId="ADAL" clId="{5F128D77-7D26-43BF-B935-4A24F8B108FC}" dt="2022-08-23T18:41:41.227" v="3635" actId="478"/>
          <ac:spMkLst>
            <pc:docMk/>
            <pc:sldMk cId="2900981811" sldId="427"/>
            <ac:spMk id="21" creationId="{AEEA6A4D-D1DB-4548-ADFD-449727C84E4E}"/>
          </ac:spMkLst>
        </pc:spChg>
        <pc:spChg chg="del">
          <ac:chgData name="Sebastian Saetzler" userId="f5e7f563-16ac-4dee-a179-33172b40789c" providerId="ADAL" clId="{5F128D77-7D26-43BF-B935-4A24F8B108FC}" dt="2022-08-23T18:42:57.129" v="3699" actId="478"/>
          <ac:spMkLst>
            <pc:docMk/>
            <pc:sldMk cId="2900981811" sldId="427"/>
            <ac:spMk id="36" creationId="{0A107683-B7DB-C746-ABD5-7951E8C00AC8}"/>
          </ac:spMkLst>
        </pc:spChg>
        <pc:spChg chg="mod">
          <ac:chgData name="Sebastian Saetzler" userId="f5e7f563-16ac-4dee-a179-33172b40789c" providerId="ADAL" clId="{5F128D77-7D26-43BF-B935-4A24F8B108FC}" dt="2022-08-23T18:42:44.724" v="3698" actId="14100"/>
          <ac:spMkLst>
            <pc:docMk/>
            <pc:sldMk cId="2900981811" sldId="427"/>
            <ac:spMk id="51" creationId="{833CA98A-B383-274D-ACCB-FAB1ABA46700}"/>
          </ac:spMkLst>
        </pc:spChg>
        <pc:spChg chg="del">
          <ac:chgData name="Sebastian Saetzler" userId="f5e7f563-16ac-4dee-a179-33172b40789c" providerId="ADAL" clId="{5F128D77-7D26-43BF-B935-4A24F8B108FC}" dt="2022-08-23T18:48:57.326" v="3852" actId="478"/>
          <ac:spMkLst>
            <pc:docMk/>
            <pc:sldMk cId="2900981811" sldId="427"/>
            <ac:spMk id="55" creationId="{A8EE61B6-D8AB-8143-8B62-BD71E9362A6F}"/>
          </ac:spMkLst>
        </pc:spChg>
        <pc:spChg chg="del">
          <ac:chgData name="Sebastian Saetzler" userId="f5e7f563-16ac-4dee-a179-33172b40789c" providerId="ADAL" clId="{5F128D77-7D26-43BF-B935-4A24F8B108FC}" dt="2022-08-23T18:47:52.157" v="3789" actId="478"/>
          <ac:spMkLst>
            <pc:docMk/>
            <pc:sldMk cId="2900981811" sldId="427"/>
            <ac:spMk id="56" creationId="{8B71FEC4-6478-F64C-8B31-E8AE0729CC0D}"/>
          </ac:spMkLst>
        </pc:spChg>
        <pc:spChg chg="del">
          <ac:chgData name="Sebastian Saetzler" userId="f5e7f563-16ac-4dee-a179-33172b40789c" providerId="ADAL" clId="{5F128D77-7D26-43BF-B935-4A24F8B108FC}" dt="2022-08-23T18:47:56.346" v="3791" actId="478"/>
          <ac:spMkLst>
            <pc:docMk/>
            <pc:sldMk cId="2900981811" sldId="427"/>
            <ac:spMk id="57" creationId="{B8D84396-678E-D44E-B1F7-AC6E29321C56}"/>
          </ac:spMkLst>
        </pc:spChg>
        <pc:spChg chg="del">
          <ac:chgData name="Sebastian Saetzler" userId="f5e7f563-16ac-4dee-a179-33172b40789c" providerId="ADAL" clId="{5F128D77-7D26-43BF-B935-4A24F8B108FC}" dt="2022-08-23T18:47:58.915" v="3792" actId="478"/>
          <ac:spMkLst>
            <pc:docMk/>
            <pc:sldMk cId="2900981811" sldId="427"/>
            <ac:spMk id="58" creationId="{67871858-4696-1E4B-8A4F-3807D0FCCC96}"/>
          </ac:spMkLst>
        </pc:spChg>
        <pc:picChg chg="del mod">
          <ac:chgData name="Sebastian Saetzler" userId="f5e7f563-16ac-4dee-a179-33172b40789c" providerId="ADAL" clId="{5F128D77-7D26-43BF-B935-4A24F8B108FC}" dt="2022-08-23T18:47:48.718" v="3788" actId="478"/>
          <ac:picMkLst>
            <pc:docMk/>
            <pc:sldMk cId="2900981811" sldId="427"/>
            <ac:picMk id="11" creationId="{C6851D8E-DB9B-4645-B13D-4C699405B073}"/>
          </ac:picMkLst>
        </pc:picChg>
        <pc:picChg chg="del">
          <ac:chgData name="Sebastian Saetzler" userId="f5e7f563-16ac-4dee-a179-33172b40789c" providerId="ADAL" clId="{5F128D77-7D26-43BF-B935-4A24F8B108FC}" dt="2022-08-23T18:48:01.277" v="3793" actId="478"/>
          <ac:picMkLst>
            <pc:docMk/>
            <pc:sldMk cId="2900981811" sldId="427"/>
            <ac:picMk id="13" creationId="{7C155125-AE34-C84A-9AB8-F74F5E8A64C9}"/>
          </ac:picMkLst>
        </pc:picChg>
        <pc:picChg chg="del">
          <ac:chgData name="Sebastian Saetzler" userId="f5e7f563-16ac-4dee-a179-33172b40789c" providerId="ADAL" clId="{5F128D77-7D26-43BF-B935-4A24F8B108FC}" dt="2022-08-23T18:47:53.859" v="3790" actId="478"/>
          <ac:picMkLst>
            <pc:docMk/>
            <pc:sldMk cId="2900981811" sldId="427"/>
            <ac:picMk id="15" creationId="{BF674E91-BD7B-4248-9483-957839EFD93C}"/>
          </ac:picMkLst>
        </pc:picChg>
        <pc:cxnChg chg="del">
          <ac:chgData name="Sebastian Saetzler" userId="f5e7f563-16ac-4dee-a179-33172b40789c" providerId="ADAL" clId="{5F128D77-7D26-43BF-B935-4A24F8B108FC}" dt="2022-08-23T18:43:11.800" v="3700" actId="478"/>
          <ac:cxnSpMkLst>
            <pc:docMk/>
            <pc:sldMk cId="2900981811" sldId="427"/>
            <ac:cxnSpMk id="4" creationId="{3467EC65-B13A-7240-A53D-144BF57A3C44}"/>
          </ac:cxnSpMkLst>
        </pc:cxnChg>
      </pc:sldChg>
      <pc:sldChg chg="addSp delSp modSp add del mod ord delAnim modNotesTx">
        <pc:chgData name="Sebastian Saetzler" userId="f5e7f563-16ac-4dee-a179-33172b40789c" providerId="ADAL" clId="{5F128D77-7D26-43BF-B935-4A24F8B108FC}" dt="2022-08-28T14:16:55.537" v="23635" actId="47"/>
        <pc:sldMkLst>
          <pc:docMk/>
          <pc:sldMk cId="570634327" sldId="428"/>
        </pc:sldMkLst>
        <pc:spChg chg="add mod">
          <ac:chgData name="Sebastian Saetzler" userId="f5e7f563-16ac-4dee-a179-33172b40789c" providerId="ADAL" clId="{5F128D77-7D26-43BF-B935-4A24F8B108FC}" dt="2022-08-28T12:54:29.972" v="22478" actId="14100"/>
          <ac:spMkLst>
            <pc:docMk/>
            <pc:sldMk cId="570634327" sldId="428"/>
            <ac:spMk id="3" creationId="{A851A231-1D26-25F8-C874-DAB60378420D}"/>
          </ac:spMkLst>
        </pc:spChg>
        <pc:spChg chg="add del mod">
          <ac:chgData name="Sebastian Saetzler" userId="f5e7f563-16ac-4dee-a179-33172b40789c" providerId="ADAL" clId="{5F128D77-7D26-43BF-B935-4A24F8B108FC}" dt="2022-08-23T17:27:15.809" v="1869"/>
          <ac:spMkLst>
            <pc:docMk/>
            <pc:sldMk cId="570634327" sldId="428"/>
            <ac:spMk id="5" creationId="{7D4EDAA9-B702-DBA0-EC60-04876C78712E}"/>
          </ac:spMkLst>
        </pc:spChg>
        <pc:spChg chg="del">
          <ac:chgData name="Sebastian Saetzler" userId="f5e7f563-16ac-4dee-a179-33172b40789c" providerId="ADAL" clId="{5F128D77-7D26-43BF-B935-4A24F8B108FC}" dt="2022-08-23T17:12:22.303" v="1602" actId="478"/>
          <ac:spMkLst>
            <pc:docMk/>
            <pc:sldMk cId="570634327" sldId="428"/>
            <ac:spMk id="9" creationId="{00000000-0000-0000-0000-000000000000}"/>
          </ac:spMkLst>
        </pc:spChg>
        <pc:spChg chg="add mod">
          <ac:chgData name="Sebastian Saetzler" userId="f5e7f563-16ac-4dee-a179-33172b40789c" providerId="ADAL" clId="{5F128D77-7D26-43BF-B935-4A24F8B108FC}" dt="2022-08-28T12:54:29.972" v="22478" actId="14100"/>
          <ac:spMkLst>
            <pc:docMk/>
            <pc:sldMk cId="570634327" sldId="428"/>
            <ac:spMk id="12" creationId="{71F7FB1E-1DD6-FB09-13CF-1C6C8ADE1DFC}"/>
          </ac:spMkLst>
        </pc:spChg>
        <pc:spChg chg="add del mod">
          <ac:chgData name="Sebastian Saetzler" userId="f5e7f563-16ac-4dee-a179-33172b40789c" providerId="ADAL" clId="{5F128D77-7D26-43BF-B935-4A24F8B108FC}" dt="2022-08-28T12:54:29.972" v="22478" actId="14100"/>
          <ac:spMkLst>
            <pc:docMk/>
            <pc:sldMk cId="570634327" sldId="428"/>
            <ac:spMk id="14" creationId="{034AA3F9-73B5-9C21-B3EE-AFDD4190A7E8}"/>
          </ac:spMkLst>
        </pc:spChg>
        <pc:spChg chg="add mod">
          <ac:chgData name="Sebastian Saetzler" userId="f5e7f563-16ac-4dee-a179-33172b40789c" providerId="ADAL" clId="{5F128D77-7D26-43BF-B935-4A24F8B108FC}" dt="2022-08-28T12:54:29.972" v="22478" actId="14100"/>
          <ac:spMkLst>
            <pc:docMk/>
            <pc:sldMk cId="570634327" sldId="428"/>
            <ac:spMk id="16" creationId="{A4D87698-4E23-E323-E065-6747294DF9E3}"/>
          </ac:spMkLst>
        </pc:spChg>
        <pc:spChg chg="del">
          <ac:chgData name="Sebastian Saetzler" userId="f5e7f563-16ac-4dee-a179-33172b40789c" providerId="ADAL" clId="{5F128D77-7D26-43BF-B935-4A24F8B108FC}" dt="2022-08-23T17:12:22.303" v="1602" actId="478"/>
          <ac:spMkLst>
            <pc:docMk/>
            <pc:sldMk cId="570634327" sldId="428"/>
            <ac:spMk id="17" creationId="{51B866FA-0A66-4D4D-B491-846EB467B765}"/>
          </ac:spMkLst>
        </pc:spChg>
        <pc:spChg chg="del">
          <ac:chgData name="Sebastian Saetzler" userId="f5e7f563-16ac-4dee-a179-33172b40789c" providerId="ADAL" clId="{5F128D77-7D26-43BF-B935-4A24F8B108FC}" dt="2022-08-23T17:12:22.303" v="1602" actId="478"/>
          <ac:spMkLst>
            <pc:docMk/>
            <pc:sldMk cId="570634327" sldId="428"/>
            <ac:spMk id="18" creationId="{5DCAEBED-7E4E-C146-AE5A-2D89ED932FD0}"/>
          </ac:spMkLst>
        </pc:spChg>
        <pc:spChg chg="del">
          <ac:chgData name="Sebastian Saetzler" userId="f5e7f563-16ac-4dee-a179-33172b40789c" providerId="ADAL" clId="{5F128D77-7D26-43BF-B935-4A24F8B108FC}" dt="2022-08-23T17:12:46.953" v="1624" actId="478"/>
          <ac:spMkLst>
            <pc:docMk/>
            <pc:sldMk cId="570634327" sldId="428"/>
            <ac:spMk id="20" creationId="{A4364385-9D24-2A4B-91F0-F27BC69E69F8}"/>
          </ac:spMkLst>
        </pc:spChg>
        <pc:spChg chg="del">
          <ac:chgData name="Sebastian Saetzler" userId="f5e7f563-16ac-4dee-a179-33172b40789c" providerId="ADAL" clId="{5F128D77-7D26-43BF-B935-4A24F8B108FC}" dt="2022-08-23T17:28:16.444" v="1878" actId="478"/>
          <ac:spMkLst>
            <pc:docMk/>
            <pc:sldMk cId="570634327" sldId="428"/>
            <ac:spMk id="21" creationId="{AEEA6A4D-D1DB-4548-ADFD-449727C84E4E}"/>
          </ac:spMkLst>
        </pc:spChg>
        <pc:spChg chg="del">
          <ac:chgData name="Sebastian Saetzler" userId="f5e7f563-16ac-4dee-a179-33172b40789c" providerId="ADAL" clId="{5F128D77-7D26-43BF-B935-4A24F8B108FC}" dt="2022-08-23T17:12:22.303" v="1602" actId="478"/>
          <ac:spMkLst>
            <pc:docMk/>
            <pc:sldMk cId="570634327" sldId="428"/>
            <ac:spMk id="36" creationId="{0A107683-B7DB-C746-ABD5-7951E8C00AC8}"/>
          </ac:spMkLst>
        </pc:spChg>
        <pc:spChg chg="mod">
          <ac:chgData name="Sebastian Saetzler" userId="f5e7f563-16ac-4dee-a179-33172b40789c" providerId="ADAL" clId="{5F128D77-7D26-43BF-B935-4A24F8B108FC}" dt="2022-08-23T17:12:39.780" v="1623" actId="20577"/>
          <ac:spMkLst>
            <pc:docMk/>
            <pc:sldMk cId="570634327" sldId="428"/>
            <ac:spMk id="51" creationId="{833CA98A-B383-274D-ACCB-FAB1ABA46700}"/>
          </ac:spMkLst>
        </pc:spChg>
        <pc:spChg chg="del">
          <ac:chgData name="Sebastian Saetzler" userId="f5e7f563-16ac-4dee-a179-33172b40789c" providerId="ADAL" clId="{5F128D77-7D26-43BF-B935-4A24F8B108FC}" dt="2022-08-23T17:12:22.303" v="1602" actId="478"/>
          <ac:spMkLst>
            <pc:docMk/>
            <pc:sldMk cId="570634327" sldId="428"/>
            <ac:spMk id="56" creationId="{8B71FEC4-6478-F64C-8B31-E8AE0729CC0D}"/>
          </ac:spMkLst>
        </pc:spChg>
        <pc:spChg chg="del">
          <ac:chgData name="Sebastian Saetzler" userId="f5e7f563-16ac-4dee-a179-33172b40789c" providerId="ADAL" clId="{5F128D77-7D26-43BF-B935-4A24F8B108FC}" dt="2022-08-23T17:12:22.303" v="1602" actId="478"/>
          <ac:spMkLst>
            <pc:docMk/>
            <pc:sldMk cId="570634327" sldId="428"/>
            <ac:spMk id="57" creationId="{B8D84396-678E-D44E-B1F7-AC6E29321C56}"/>
          </ac:spMkLst>
        </pc:spChg>
        <pc:spChg chg="del">
          <ac:chgData name="Sebastian Saetzler" userId="f5e7f563-16ac-4dee-a179-33172b40789c" providerId="ADAL" clId="{5F128D77-7D26-43BF-B935-4A24F8B108FC}" dt="2022-08-23T17:12:22.303" v="1602" actId="478"/>
          <ac:spMkLst>
            <pc:docMk/>
            <pc:sldMk cId="570634327" sldId="428"/>
            <ac:spMk id="58" creationId="{67871858-4696-1E4B-8A4F-3807D0FCCC96}"/>
          </ac:spMkLst>
        </pc:spChg>
        <pc:picChg chg="add mod ord">
          <ac:chgData name="Sebastian Saetzler" userId="f5e7f563-16ac-4dee-a179-33172b40789c" providerId="ADAL" clId="{5F128D77-7D26-43BF-B935-4A24F8B108FC}" dt="2022-08-28T12:53:48.215" v="22475" actId="1076"/>
          <ac:picMkLst>
            <pc:docMk/>
            <pc:sldMk cId="570634327" sldId="428"/>
            <ac:picMk id="7" creationId="{17EFE576-1DA5-1049-2E05-8C569538B8F5}"/>
          </ac:picMkLst>
        </pc:picChg>
        <pc:picChg chg="add mod">
          <ac:chgData name="Sebastian Saetzler" userId="f5e7f563-16ac-4dee-a179-33172b40789c" providerId="ADAL" clId="{5F128D77-7D26-43BF-B935-4A24F8B108FC}" dt="2022-08-28T12:53:45.403" v="22474" actId="1076"/>
          <ac:picMkLst>
            <pc:docMk/>
            <pc:sldMk cId="570634327" sldId="428"/>
            <ac:picMk id="10" creationId="{BBD2C95D-8E68-91B2-65DE-9810D1C15F5F}"/>
          </ac:picMkLst>
        </pc:picChg>
        <pc:picChg chg="del">
          <ac:chgData name="Sebastian Saetzler" userId="f5e7f563-16ac-4dee-a179-33172b40789c" providerId="ADAL" clId="{5F128D77-7D26-43BF-B935-4A24F8B108FC}" dt="2022-08-23T17:12:22.303" v="1602" actId="478"/>
          <ac:picMkLst>
            <pc:docMk/>
            <pc:sldMk cId="570634327" sldId="428"/>
            <ac:picMk id="11" creationId="{C6851D8E-DB9B-4645-B13D-4C699405B073}"/>
          </ac:picMkLst>
        </pc:picChg>
        <pc:picChg chg="del">
          <ac:chgData name="Sebastian Saetzler" userId="f5e7f563-16ac-4dee-a179-33172b40789c" providerId="ADAL" clId="{5F128D77-7D26-43BF-B935-4A24F8B108FC}" dt="2022-08-23T17:12:22.303" v="1602" actId="478"/>
          <ac:picMkLst>
            <pc:docMk/>
            <pc:sldMk cId="570634327" sldId="428"/>
            <ac:picMk id="13" creationId="{7C155125-AE34-C84A-9AB8-F74F5E8A64C9}"/>
          </ac:picMkLst>
        </pc:picChg>
        <pc:picChg chg="del">
          <ac:chgData name="Sebastian Saetzler" userId="f5e7f563-16ac-4dee-a179-33172b40789c" providerId="ADAL" clId="{5F128D77-7D26-43BF-B935-4A24F8B108FC}" dt="2022-08-23T17:12:22.303" v="1602" actId="478"/>
          <ac:picMkLst>
            <pc:docMk/>
            <pc:sldMk cId="570634327" sldId="428"/>
            <ac:picMk id="15" creationId="{BF674E91-BD7B-4248-9483-957839EFD93C}"/>
          </ac:picMkLst>
        </pc:picChg>
        <pc:cxnChg chg="del">
          <ac:chgData name="Sebastian Saetzler" userId="f5e7f563-16ac-4dee-a179-33172b40789c" providerId="ADAL" clId="{5F128D77-7D26-43BF-B935-4A24F8B108FC}" dt="2022-08-23T17:12:22.303" v="1602" actId="478"/>
          <ac:cxnSpMkLst>
            <pc:docMk/>
            <pc:sldMk cId="570634327" sldId="428"/>
            <ac:cxnSpMk id="4" creationId="{3467EC65-B13A-7240-A53D-144BF57A3C44}"/>
          </ac:cxnSpMkLst>
        </pc:cxnChg>
      </pc:sldChg>
      <pc:sldChg chg="addSp delSp modSp mod delAnim modAnim modNotesTx">
        <pc:chgData name="Sebastian Saetzler" userId="f5e7f563-16ac-4dee-a179-33172b40789c" providerId="ADAL" clId="{5F128D77-7D26-43BF-B935-4A24F8B108FC}" dt="2022-08-29T01:41:02.591" v="48974" actId="20577"/>
        <pc:sldMkLst>
          <pc:docMk/>
          <pc:sldMk cId="580851882" sldId="429"/>
        </pc:sldMkLst>
        <pc:spChg chg="add mod">
          <ac:chgData name="Sebastian Saetzler" userId="f5e7f563-16ac-4dee-a179-33172b40789c" providerId="ADAL" clId="{5F128D77-7D26-43BF-B935-4A24F8B108FC}" dt="2022-08-23T18:13:28.261" v="2908" actId="1076"/>
          <ac:spMkLst>
            <pc:docMk/>
            <pc:sldMk cId="580851882" sldId="429"/>
            <ac:spMk id="2" creationId="{47F948AF-AF9A-F0A5-9F60-E1E4D6036579}"/>
          </ac:spMkLst>
        </pc:spChg>
        <pc:spChg chg="add mod">
          <ac:chgData name="Sebastian Saetzler" userId="f5e7f563-16ac-4dee-a179-33172b40789c" providerId="ADAL" clId="{5F128D77-7D26-43BF-B935-4A24F8B108FC}" dt="2022-08-23T18:19:55.598" v="2987" actId="1076"/>
          <ac:spMkLst>
            <pc:docMk/>
            <pc:sldMk cId="580851882" sldId="429"/>
            <ac:spMk id="3" creationId="{BFE40CF8-9015-2085-EB76-639A5D644CBC}"/>
          </ac:spMkLst>
        </pc:spChg>
        <pc:spChg chg="add mod">
          <ac:chgData name="Sebastian Saetzler" userId="f5e7f563-16ac-4dee-a179-33172b40789c" providerId="ADAL" clId="{5F128D77-7D26-43BF-B935-4A24F8B108FC}" dt="2022-08-26T19:23:19.794" v="14251" actId="1076"/>
          <ac:spMkLst>
            <pc:docMk/>
            <pc:sldMk cId="580851882" sldId="429"/>
            <ac:spMk id="4" creationId="{F4F357BC-4864-846B-BCA3-8016EB160811}"/>
          </ac:spMkLst>
        </pc:spChg>
        <pc:spChg chg="add mod">
          <ac:chgData name="Sebastian Saetzler" userId="f5e7f563-16ac-4dee-a179-33172b40789c" providerId="ADAL" clId="{5F128D77-7D26-43BF-B935-4A24F8B108FC}" dt="2022-08-23T18:14:27.236" v="2913" actId="14100"/>
          <ac:spMkLst>
            <pc:docMk/>
            <pc:sldMk cId="580851882" sldId="429"/>
            <ac:spMk id="6" creationId="{D9DB6ECA-CBEB-AF4F-35C8-A1613543D1BD}"/>
          </ac:spMkLst>
        </pc:spChg>
        <pc:spChg chg="add del mod">
          <ac:chgData name="Sebastian Saetzler" userId="f5e7f563-16ac-4dee-a179-33172b40789c" providerId="ADAL" clId="{5F128D77-7D26-43BF-B935-4A24F8B108FC}" dt="2022-08-28T13:05:07.528" v="22572"/>
          <ac:spMkLst>
            <pc:docMk/>
            <pc:sldMk cId="580851882" sldId="429"/>
            <ac:spMk id="7" creationId="{A14FF35F-C298-E55C-B2FE-DBAAA2F83448}"/>
          </ac:spMkLst>
        </pc:spChg>
        <pc:spChg chg="add mod">
          <ac:chgData name="Sebastian Saetzler" userId="f5e7f563-16ac-4dee-a179-33172b40789c" providerId="ADAL" clId="{5F128D77-7D26-43BF-B935-4A24F8B108FC}" dt="2022-08-23T18:14:19.121" v="2910" actId="14100"/>
          <ac:spMkLst>
            <pc:docMk/>
            <pc:sldMk cId="580851882" sldId="429"/>
            <ac:spMk id="8" creationId="{87BD66D8-D6BF-E107-702D-ADA684E283DB}"/>
          </ac:spMkLst>
        </pc:spChg>
        <pc:spChg chg="add mod">
          <ac:chgData name="Sebastian Saetzler" userId="f5e7f563-16ac-4dee-a179-33172b40789c" providerId="ADAL" clId="{5F128D77-7D26-43BF-B935-4A24F8B108FC}" dt="2022-08-23T18:19:55.598" v="2987" actId="1076"/>
          <ac:spMkLst>
            <pc:docMk/>
            <pc:sldMk cId="580851882" sldId="429"/>
            <ac:spMk id="11" creationId="{1D97352F-6256-F19B-DC9A-334765569129}"/>
          </ac:spMkLst>
        </pc:spChg>
        <pc:spChg chg="add mod ord">
          <ac:chgData name="Sebastian Saetzler" userId="f5e7f563-16ac-4dee-a179-33172b40789c" providerId="ADAL" clId="{5F128D77-7D26-43BF-B935-4A24F8B108FC}" dt="2022-08-23T18:18:56.005" v="2978" actId="1076"/>
          <ac:spMkLst>
            <pc:docMk/>
            <pc:sldMk cId="580851882" sldId="429"/>
            <ac:spMk id="12" creationId="{59A8D0E2-5DDF-BCA3-6172-1834AB08E0F6}"/>
          </ac:spMkLst>
        </pc:spChg>
        <pc:spChg chg="add del mod">
          <ac:chgData name="Sebastian Saetzler" userId="f5e7f563-16ac-4dee-a179-33172b40789c" providerId="ADAL" clId="{5F128D77-7D26-43BF-B935-4A24F8B108FC}" dt="2022-08-23T18:10:32.367" v="2879"/>
          <ac:spMkLst>
            <pc:docMk/>
            <pc:sldMk cId="580851882" sldId="429"/>
            <ac:spMk id="13" creationId="{479EA8F7-7075-6C65-47E3-F5572E775DD7}"/>
          </ac:spMkLst>
        </pc:spChg>
        <pc:spChg chg="add del mod">
          <ac:chgData name="Sebastian Saetzler" userId="f5e7f563-16ac-4dee-a179-33172b40789c" providerId="ADAL" clId="{5F128D77-7D26-43BF-B935-4A24F8B108FC}" dt="2022-08-23T18:19:16.085" v="2982" actId="478"/>
          <ac:spMkLst>
            <pc:docMk/>
            <pc:sldMk cId="580851882" sldId="429"/>
            <ac:spMk id="14" creationId="{ABF9F06E-178B-BAD4-53F2-7F760086315D}"/>
          </ac:spMkLst>
        </pc:spChg>
        <pc:spChg chg="add del mod">
          <ac:chgData name="Sebastian Saetzler" userId="f5e7f563-16ac-4dee-a179-33172b40789c" providerId="ADAL" clId="{5F128D77-7D26-43BF-B935-4A24F8B108FC}" dt="2022-08-23T18:19:38.086" v="2985" actId="478"/>
          <ac:spMkLst>
            <pc:docMk/>
            <pc:sldMk cId="580851882" sldId="429"/>
            <ac:spMk id="15" creationId="{26C7C141-10EC-0306-9E41-63D9BEB572DD}"/>
          </ac:spMkLst>
        </pc:spChg>
        <pc:spChg chg="add mod">
          <ac:chgData name="Sebastian Saetzler" userId="f5e7f563-16ac-4dee-a179-33172b40789c" providerId="ADAL" clId="{5F128D77-7D26-43BF-B935-4A24F8B108FC}" dt="2022-08-28T23:49:45.669" v="43582" actId="1076"/>
          <ac:spMkLst>
            <pc:docMk/>
            <pc:sldMk cId="580851882" sldId="429"/>
            <ac:spMk id="15" creationId="{81AFAC5D-CB1F-2ED0-8533-21D15277D4A8}"/>
          </ac:spMkLst>
        </pc:spChg>
        <pc:spChg chg="mod">
          <ac:chgData name="Sebastian Saetzler" userId="f5e7f563-16ac-4dee-a179-33172b40789c" providerId="ADAL" clId="{5F128D77-7D26-43BF-B935-4A24F8B108FC}" dt="2022-08-23T18:00:08.315" v="2791" actId="20577"/>
          <ac:spMkLst>
            <pc:docMk/>
            <pc:sldMk cId="580851882" sldId="429"/>
            <ac:spMk id="16" creationId="{FBF5E85E-E696-A946-9B7B-D0D64045F59B}"/>
          </ac:spMkLst>
        </pc:spChg>
        <pc:spChg chg="add del mod">
          <ac:chgData name="Sebastian Saetzler" userId="f5e7f563-16ac-4dee-a179-33172b40789c" providerId="ADAL" clId="{5F128D77-7D26-43BF-B935-4A24F8B108FC}" dt="2022-08-23T18:19:40.417" v="2986" actId="478"/>
          <ac:spMkLst>
            <pc:docMk/>
            <pc:sldMk cId="580851882" sldId="429"/>
            <ac:spMk id="18" creationId="{7BC02265-E779-B3C7-E613-927CBE0C718B}"/>
          </ac:spMkLst>
        </pc:spChg>
        <pc:spChg chg="add mod">
          <ac:chgData name="Sebastian Saetzler" userId="f5e7f563-16ac-4dee-a179-33172b40789c" providerId="ADAL" clId="{5F128D77-7D26-43BF-B935-4A24F8B108FC}" dt="2022-08-28T23:50:02.273" v="43605" actId="20577"/>
          <ac:spMkLst>
            <pc:docMk/>
            <pc:sldMk cId="580851882" sldId="429"/>
            <ac:spMk id="18" creationId="{F316B720-95E9-CC19-63E9-159FAAAF895A}"/>
          </ac:spMkLst>
        </pc:spChg>
        <pc:spChg chg="del">
          <ac:chgData name="Sebastian Saetzler" userId="f5e7f563-16ac-4dee-a179-33172b40789c" providerId="ADAL" clId="{5F128D77-7D26-43BF-B935-4A24F8B108FC}" dt="2022-08-23T18:05:38.127" v="2808" actId="478"/>
          <ac:spMkLst>
            <pc:docMk/>
            <pc:sldMk cId="580851882" sldId="429"/>
            <ac:spMk id="19" creationId="{5624E72C-8A45-DB45-9183-31C6D9067999}"/>
          </ac:spMkLst>
        </pc:spChg>
        <pc:spChg chg="add mod">
          <ac:chgData name="Sebastian Saetzler" userId="f5e7f563-16ac-4dee-a179-33172b40789c" providerId="ADAL" clId="{5F128D77-7D26-43BF-B935-4A24F8B108FC}" dt="2022-08-23T18:25:20.621" v="3239" actId="20577"/>
          <ac:spMkLst>
            <pc:docMk/>
            <pc:sldMk cId="580851882" sldId="429"/>
            <ac:spMk id="20" creationId="{43C29284-F28C-C6B1-165E-B55350A80576}"/>
          </ac:spMkLst>
        </pc:spChg>
        <pc:spChg chg="mod">
          <ac:chgData name="Sebastian Saetzler" userId="f5e7f563-16ac-4dee-a179-33172b40789c" providerId="ADAL" clId="{5F128D77-7D26-43BF-B935-4A24F8B108FC}" dt="2022-08-23T18:04:35.689" v="2806" actId="20577"/>
          <ac:spMkLst>
            <pc:docMk/>
            <pc:sldMk cId="580851882" sldId="429"/>
            <ac:spMk id="22" creationId="{24F67C60-86AD-B84C-9013-8F05EBA87369}"/>
          </ac:spMkLst>
        </pc:spChg>
        <pc:spChg chg="add del mod">
          <ac:chgData name="Sebastian Saetzler" userId="f5e7f563-16ac-4dee-a179-33172b40789c" providerId="ADAL" clId="{5F128D77-7D26-43BF-B935-4A24F8B108FC}" dt="2022-08-23T18:12:24.591" v="2898" actId="478"/>
          <ac:spMkLst>
            <pc:docMk/>
            <pc:sldMk cId="580851882" sldId="429"/>
            <ac:spMk id="23" creationId="{918C40A7-D7C8-B57D-3770-994F3CB1FDDE}"/>
          </ac:spMkLst>
        </pc:spChg>
        <pc:spChg chg="add mod">
          <ac:chgData name="Sebastian Saetzler" userId="f5e7f563-16ac-4dee-a179-33172b40789c" providerId="ADAL" clId="{5F128D77-7D26-43BF-B935-4A24F8B108FC}" dt="2022-08-23T18:27:41.250" v="3419" actId="1076"/>
          <ac:spMkLst>
            <pc:docMk/>
            <pc:sldMk cId="580851882" sldId="429"/>
            <ac:spMk id="24" creationId="{59E78CA4-4DA1-709B-1D41-1611D18ACD53}"/>
          </ac:spMkLst>
        </pc:spChg>
        <pc:spChg chg="del">
          <ac:chgData name="Sebastian Saetzler" userId="f5e7f563-16ac-4dee-a179-33172b40789c" providerId="ADAL" clId="{5F128D77-7D26-43BF-B935-4A24F8B108FC}" dt="2022-08-23T18:30:39.259" v="3609" actId="478"/>
          <ac:spMkLst>
            <pc:docMk/>
            <pc:sldMk cId="580851882" sldId="429"/>
            <ac:spMk id="25" creationId="{56459EF4-52DB-024F-BBB5-635B989638C1}"/>
          </ac:spMkLst>
        </pc:spChg>
        <pc:spChg chg="add mod">
          <ac:chgData name="Sebastian Saetzler" userId="f5e7f563-16ac-4dee-a179-33172b40789c" providerId="ADAL" clId="{5F128D77-7D26-43BF-B935-4A24F8B108FC}" dt="2022-08-23T18:30:19.320" v="3607" actId="20577"/>
          <ac:spMkLst>
            <pc:docMk/>
            <pc:sldMk cId="580851882" sldId="429"/>
            <ac:spMk id="26" creationId="{7B7F2F07-5DBB-59B0-4B4B-874120B3BE15}"/>
          </ac:spMkLst>
        </pc:spChg>
        <pc:spChg chg="del">
          <ac:chgData name="Sebastian Saetzler" userId="f5e7f563-16ac-4dee-a179-33172b40789c" providerId="ADAL" clId="{5F128D77-7D26-43BF-B935-4A24F8B108FC}" dt="2022-08-23T18:06:03.682" v="2812" actId="478"/>
          <ac:spMkLst>
            <pc:docMk/>
            <pc:sldMk cId="580851882" sldId="429"/>
            <ac:spMk id="27" creationId="{99762CAB-C049-934B-94BA-EAFBA6FA78EB}"/>
          </ac:spMkLst>
        </pc:spChg>
        <pc:spChg chg="add mod">
          <ac:chgData name="Sebastian Saetzler" userId="f5e7f563-16ac-4dee-a179-33172b40789c" providerId="ADAL" clId="{5F128D77-7D26-43BF-B935-4A24F8B108FC}" dt="2022-08-23T18:30:30.368" v="3608" actId="14100"/>
          <ac:spMkLst>
            <pc:docMk/>
            <pc:sldMk cId="580851882" sldId="429"/>
            <ac:spMk id="28" creationId="{731A9CA5-915C-56AD-3EE2-E13206B484B6}"/>
          </ac:spMkLst>
        </pc:spChg>
        <pc:spChg chg="add mod">
          <ac:chgData name="Sebastian Saetzler" userId="f5e7f563-16ac-4dee-a179-33172b40789c" providerId="ADAL" clId="{5F128D77-7D26-43BF-B935-4A24F8B108FC}" dt="2022-08-23T18:17:02.223" v="2934" actId="207"/>
          <ac:spMkLst>
            <pc:docMk/>
            <pc:sldMk cId="580851882" sldId="429"/>
            <ac:spMk id="29" creationId="{A6998DD0-D0BB-A635-2537-9A4C74C0BC4C}"/>
          </ac:spMkLst>
        </pc:spChg>
        <pc:spChg chg="add mod">
          <ac:chgData name="Sebastian Saetzler" userId="f5e7f563-16ac-4dee-a179-33172b40789c" providerId="ADAL" clId="{5F128D77-7D26-43BF-B935-4A24F8B108FC}" dt="2022-08-23T18:19:14.386" v="2981" actId="1076"/>
          <ac:spMkLst>
            <pc:docMk/>
            <pc:sldMk cId="580851882" sldId="429"/>
            <ac:spMk id="30" creationId="{26B9F553-CD20-3FC7-9D66-16542796FD29}"/>
          </ac:spMkLst>
        </pc:spChg>
        <pc:spChg chg="add mod">
          <ac:chgData name="Sebastian Saetzler" userId="f5e7f563-16ac-4dee-a179-33172b40789c" providerId="ADAL" clId="{5F128D77-7D26-43BF-B935-4A24F8B108FC}" dt="2022-08-23T18:19:36.332" v="2984" actId="1076"/>
          <ac:spMkLst>
            <pc:docMk/>
            <pc:sldMk cId="580851882" sldId="429"/>
            <ac:spMk id="31" creationId="{B855FAE5-A404-4ED1-FE4B-B7E51E94CCF3}"/>
          </ac:spMkLst>
        </pc:spChg>
        <pc:spChg chg="add mod">
          <ac:chgData name="Sebastian Saetzler" userId="f5e7f563-16ac-4dee-a179-33172b40789c" providerId="ADAL" clId="{5F128D77-7D26-43BF-B935-4A24F8B108FC}" dt="2022-08-23T18:19:36.332" v="2984" actId="1076"/>
          <ac:spMkLst>
            <pc:docMk/>
            <pc:sldMk cId="580851882" sldId="429"/>
            <ac:spMk id="32" creationId="{46FE293B-B14B-DE37-7DC8-229F14116C58}"/>
          </ac:spMkLst>
        </pc:spChg>
        <pc:spChg chg="del">
          <ac:chgData name="Sebastian Saetzler" userId="f5e7f563-16ac-4dee-a179-33172b40789c" providerId="ADAL" clId="{5F128D77-7D26-43BF-B935-4A24F8B108FC}" dt="2022-08-23T18:05:43.260" v="2810" actId="478"/>
          <ac:spMkLst>
            <pc:docMk/>
            <pc:sldMk cId="580851882" sldId="429"/>
            <ac:spMk id="38" creationId="{A24FE0BA-D154-D64A-99A2-1E33D2140CD4}"/>
          </ac:spMkLst>
        </pc:spChg>
        <pc:spChg chg="mod">
          <ac:chgData name="Sebastian Saetzler" userId="f5e7f563-16ac-4dee-a179-33172b40789c" providerId="ADAL" clId="{5F128D77-7D26-43BF-B935-4A24F8B108FC}" dt="2022-08-23T18:13:02.545" v="2904" actId="255"/>
          <ac:spMkLst>
            <pc:docMk/>
            <pc:sldMk cId="580851882" sldId="429"/>
            <ac:spMk id="43" creationId="{699B2C12-0902-8545-993F-AC6E06F659FA}"/>
          </ac:spMkLst>
        </pc:spChg>
        <pc:spChg chg="del">
          <ac:chgData name="Sebastian Saetzler" userId="f5e7f563-16ac-4dee-a179-33172b40789c" providerId="ADAL" clId="{5F128D77-7D26-43BF-B935-4A24F8B108FC}" dt="2022-08-23T18:05:41.010" v="2809" actId="478"/>
          <ac:spMkLst>
            <pc:docMk/>
            <pc:sldMk cId="580851882" sldId="429"/>
            <ac:spMk id="44" creationId="{E2905F93-A983-6C43-BA6A-4A241F8565FE}"/>
          </ac:spMkLst>
        </pc:spChg>
        <pc:picChg chg="del">
          <ac:chgData name="Sebastian Saetzler" userId="f5e7f563-16ac-4dee-a179-33172b40789c" providerId="ADAL" clId="{5F128D77-7D26-43BF-B935-4A24F8B108FC}" dt="2022-08-23T18:05:38.127" v="2808" actId="478"/>
          <ac:picMkLst>
            <pc:docMk/>
            <pc:sldMk cId="580851882" sldId="429"/>
            <ac:picMk id="4" creationId="{73AC421C-9BE3-D64D-8E8C-B97A57A399FE}"/>
          </ac:picMkLst>
        </pc:picChg>
        <pc:picChg chg="del">
          <ac:chgData name="Sebastian Saetzler" userId="f5e7f563-16ac-4dee-a179-33172b40789c" providerId="ADAL" clId="{5F128D77-7D26-43BF-B935-4A24F8B108FC}" dt="2022-08-23T18:05:38.127" v="2808" actId="478"/>
          <ac:picMkLst>
            <pc:docMk/>
            <pc:sldMk cId="580851882" sldId="429"/>
            <ac:picMk id="7" creationId="{23588027-C890-1642-9940-71152B7303B6}"/>
          </ac:picMkLst>
        </pc:picChg>
        <pc:picChg chg="del">
          <ac:chgData name="Sebastian Saetzler" userId="f5e7f563-16ac-4dee-a179-33172b40789c" providerId="ADAL" clId="{5F128D77-7D26-43BF-B935-4A24F8B108FC}" dt="2022-08-23T18:05:38.127" v="2808" actId="478"/>
          <ac:picMkLst>
            <pc:docMk/>
            <pc:sldMk cId="580851882" sldId="429"/>
            <ac:picMk id="10" creationId="{63ECDFB8-1F3A-A242-B85D-25DB985A3047}"/>
          </ac:picMkLst>
        </pc:picChg>
        <pc:picChg chg="add mod">
          <ac:chgData name="Sebastian Saetzler" userId="f5e7f563-16ac-4dee-a179-33172b40789c" providerId="ADAL" clId="{5F128D77-7D26-43BF-B935-4A24F8B108FC}" dt="2022-08-28T23:48:35.970" v="43555" actId="1076"/>
          <ac:picMkLst>
            <pc:docMk/>
            <pc:sldMk cId="580851882" sldId="429"/>
            <ac:picMk id="13" creationId="{72A9B26E-79C8-3C0A-261F-FFA1CF8004DD}"/>
          </ac:picMkLst>
        </pc:picChg>
        <pc:picChg chg="add mod">
          <ac:chgData name="Sebastian Saetzler" userId="f5e7f563-16ac-4dee-a179-33172b40789c" providerId="ADAL" clId="{5F128D77-7D26-43BF-B935-4A24F8B108FC}" dt="2022-08-28T23:48:55.719" v="43558" actId="1076"/>
          <ac:picMkLst>
            <pc:docMk/>
            <pc:sldMk cId="580851882" sldId="429"/>
            <ac:picMk id="14" creationId="{626AC7E0-652C-6536-EA3A-3B3938077FC9}"/>
          </ac:picMkLst>
        </pc:picChg>
        <pc:picChg chg="del">
          <ac:chgData name="Sebastian Saetzler" userId="f5e7f563-16ac-4dee-a179-33172b40789c" providerId="ADAL" clId="{5F128D77-7D26-43BF-B935-4A24F8B108FC}" dt="2022-08-23T18:05:38.127" v="2808" actId="478"/>
          <ac:picMkLst>
            <pc:docMk/>
            <pc:sldMk cId="580851882" sldId="429"/>
            <ac:picMk id="35" creationId="{0389ED84-2331-0D4C-B1DD-E34C5EB6F8D7}"/>
          </ac:picMkLst>
        </pc:picChg>
      </pc:sldChg>
      <pc:sldChg chg="modSp add mod ord modNotesTx">
        <pc:chgData name="Sebastian Saetzler" userId="f5e7f563-16ac-4dee-a179-33172b40789c" providerId="ADAL" clId="{5F128D77-7D26-43BF-B935-4A24F8B108FC}" dt="2022-08-28T14:41:10.097" v="24742" actId="20577"/>
        <pc:sldMkLst>
          <pc:docMk/>
          <pc:sldMk cId="2982847319" sldId="430"/>
        </pc:sldMkLst>
        <pc:spChg chg="mod">
          <ac:chgData name="Sebastian Saetzler" userId="f5e7f563-16ac-4dee-a179-33172b40789c" providerId="ADAL" clId="{5F128D77-7D26-43BF-B935-4A24F8B108FC}" dt="2022-08-26T17:49:57.220" v="13695" actId="20577"/>
          <ac:spMkLst>
            <pc:docMk/>
            <pc:sldMk cId="2982847319" sldId="430"/>
            <ac:spMk id="16" creationId="{EEC6F4EE-6EBB-67BB-75DD-B913E0DAC8D6}"/>
          </ac:spMkLst>
        </pc:spChg>
      </pc:sldChg>
      <pc:sldChg chg="modSp add mod ord modNotesTx">
        <pc:chgData name="Sebastian Saetzler" userId="f5e7f563-16ac-4dee-a179-33172b40789c" providerId="ADAL" clId="{5F128D77-7D26-43BF-B935-4A24F8B108FC}" dt="2022-08-28T16:03:02.146" v="31712" actId="20577"/>
        <pc:sldMkLst>
          <pc:docMk/>
          <pc:sldMk cId="2346922514" sldId="431"/>
        </pc:sldMkLst>
        <pc:spChg chg="mod">
          <ac:chgData name="Sebastian Saetzler" userId="f5e7f563-16ac-4dee-a179-33172b40789c" providerId="ADAL" clId="{5F128D77-7D26-43BF-B935-4A24F8B108FC}" dt="2022-08-26T17:49:48.930" v="13680" actId="20577"/>
          <ac:spMkLst>
            <pc:docMk/>
            <pc:sldMk cId="2346922514" sldId="431"/>
            <ac:spMk id="16" creationId="{EEC6F4EE-6EBB-67BB-75DD-B913E0DAC8D6}"/>
          </ac:spMkLst>
        </pc:spChg>
      </pc:sldChg>
      <pc:sldChg chg="modSp mod ord">
        <pc:chgData name="Sebastian Saetzler" userId="f5e7f563-16ac-4dee-a179-33172b40789c" providerId="ADAL" clId="{5F128D77-7D26-43BF-B935-4A24F8B108FC}" dt="2022-08-29T04:37:03.216" v="58122"/>
        <pc:sldMkLst>
          <pc:docMk/>
          <pc:sldMk cId="1201756861" sldId="432"/>
        </pc:sldMkLst>
        <pc:spChg chg="mod">
          <ac:chgData name="Sebastian Saetzler" userId="f5e7f563-16ac-4dee-a179-33172b40789c" providerId="ADAL" clId="{5F128D77-7D26-43BF-B935-4A24F8B108FC}" dt="2022-08-23T18:55:35.416" v="3908" actId="20577"/>
          <ac:spMkLst>
            <pc:docMk/>
            <pc:sldMk cId="1201756861" sldId="432"/>
            <ac:spMk id="23" creationId="{37D26C7F-2DDA-7340-BF3D-8314AD66EE98}"/>
          </ac:spMkLst>
        </pc:spChg>
        <pc:spChg chg="mod">
          <ac:chgData name="Sebastian Saetzler" userId="f5e7f563-16ac-4dee-a179-33172b40789c" providerId="ADAL" clId="{5F128D77-7D26-43BF-B935-4A24F8B108FC}" dt="2022-08-29T04:37:03.216" v="58122"/>
          <ac:spMkLst>
            <pc:docMk/>
            <pc:sldMk cId="1201756861" sldId="432"/>
            <ac:spMk id="27" creationId="{D777EF6C-7963-0B4E-81AB-B9D5052CD0F8}"/>
          </ac:spMkLst>
        </pc:spChg>
      </pc:sldChg>
      <pc:sldChg chg="addSp delSp modSp del mod addAnim delAnim modAnim modShow modNotesTx">
        <pc:chgData name="Sebastian Saetzler" userId="f5e7f563-16ac-4dee-a179-33172b40789c" providerId="ADAL" clId="{5F128D77-7D26-43BF-B935-4A24F8B108FC}" dt="2022-08-28T23:51:32.327" v="43606" actId="47"/>
        <pc:sldMkLst>
          <pc:docMk/>
          <pc:sldMk cId="4256528238" sldId="456"/>
        </pc:sldMkLst>
        <pc:spChg chg="mod">
          <ac:chgData name="Sebastian Saetzler" userId="f5e7f563-16ac-4dee-a179-33172b40789c" providerId="ADAL" clId="{5F128D77-7D26-43BF-B935-4A24F8B108FC}" dt="2022-08-23T19:02:39.363" v="3963" actId="20577"/>
          <ac:spMkLst>
            <pc:docMk/>
            <pc:sldMk cId="4256528238" sldId="456"/>
            <ac:spMk id="5" creationId="{00000000-0000-0000-0000-000000000000}"/>
          </ac:spMkLst>
        </pc:spChg>
        <pc:spChg chg="add mod">
          <ac:chgData name="Sebastian Saetzler" userId="f5e7f563-16ac-4dee-a179-33172b40789c" providerId="ADAL" clId="{5F128D77-7D26-43BF-B935-4A24F8B108FC}" dt="2022-08-25T11:43:05.698" v="4905" actId="1076"/>
          <ac:spMkLst>
            <pc:docMk/>
            <pc:sldMk cId="4256528238" sldId="456"/>
            <ac:spMk id="6" creationId="{9F75476A-D4B2-3D86-3E24-FED57762D797}"/>
          </ac:spMkLst>
        </pc:spChg>
        <pc:spChg chg="add mod">
          <ac:chgData name="Sebastian Saetzler" userId="f5e7f563-16ac-4dee-a179-33172b40789c" providerId="ADAL" clId="{5F128D77-7D26-43BF-B935-4A24F8B108FC}" dt="2022-08-26T19:25:03.590" v="14260" actId="1076"/>
          <ac:spMkLst>
            <pc:docMk/>
            <pc:sldMk cId="4256528238" sldId="456"/>
            <ac:spMk id="13" creationId="{0CAB07DE-4240-1AC8-1CAD-CB7F3DA2C613}"/>
          </ac:spMkLst>
        </pc:spChg>
        <pc:spChg chg="del mod">
          <ac:chgData name="Sebastian Saetzler" userId="f5e7f563-16ac-4dee-a179-33172b40789c" providerId="ADAL" clId="{5F128D77-7D26-43BF-B935-4A24F8B108FC}" dt="2022-08-25T11:43:30.574" v="4907" actId="478"/>
          <ac:spMkLst>
            <pc:docMk/>
            <pc:sldMk cId="4256528238" sldId="456"/>
            <ac:spMk id="14" creationId="{9C9759EC-00D2-6545-96F0-D58C60A51A78}"/>
          </ac:spMkLst>
        </pc:spChg>
        <pc:spChg chg="mod">
          <ac:chgData name="Sebastian Saetzler" userId="f5e7f563-16ac-4dee-a179-33172b40789c" providerId="ADAL" clId="{5F128D77-7D26-43BF-B935-4A24F8B108FC}" dt="2022-08-25T11:43:20.694" v="4906" actId="1076"/>
          <ac:spMkLst>
            <pc:docMk/>
            <pc:sldMk cId="4256528238" sldId="456"/>
            <ac:spMk id="15" creationId="{600EC5C1-E847-724F-B89B-4429CC232DF3}"/>
          </ac:spMkLst>
        </pc:spChg>
        <pc:spChg chg="add mod">
          <ac:chgData name="Sebastian Saetzler" userId="f5e7f563-16ac-4dee-a179-33172b40789c" providerId="ADAL" clId="{5F128D77-7D26-43BF-B935-4A24F8B108FC}" dt="2022-08-26T19:24:58.861" v="14259" actId="1076"/>
          <ac:spMkLst>
            <pc:docMk/>
            <pc:sldMk cId="4256528238" sldId="456"/>
            <ac:spMk id="17" creationId="{F4C5D155-9C62-4BAB-A2EF-4A222D9815A7}"/>
          </ac:spMkLst>
        </pc:spChg>
        <pc:spChg chg="del">
          <ac:chgData name="Sebastian Saetzler" userId="f5e7f563-16ac-4dee-a179-33172b40789c" providerId="ADAL" clId="{5F128D77-7D26-43BF-B935-4A24F8B108FC}" dt="2022-08-25T11:42:36.310" v="4903" actId="478"/>
          <ac:spMkLst>
            <pc:docMk/>
            <pc:sldMk cId="4256528238" sldId="456"/>
            <ac:spMk id="18" creationId="{A7BFCD2D-A946-2043-A5F1-31A174D16030}"/>
          </ac:spMkLst>
        </pc:spChg>
        <pc:spChg chg="add mod">
          <ac:chgData name="Sebastian Saetzler" userId="f5e7f563-16ac-4dee-a179-33172b40789c" providerId="ADAL" clId="{5F128D77-7D26-43BF-B935-4A24F8B108FC}" dt="2022-08-25T11:43:45.709" v="4910" actId="14100"/>
          <ac:spMkLst>
            <pc:docMk/>
            <pc:sldMk cId="4256528238" sldId="456"/>
            <ac:spMk id="22" creationId="{FCB6B6EE-1E1A-E69E-1CA5-F45B39BFE732}"/>
          </ac:spMkLst>
        </pc:spChg>
        <pc:spChg chg="mod">
          <ac:chgData name="Sebastian Saetzler" userId="f5e7f563-16ac-4dee-a179-33172b40789c" providerId="ADAL" clId="{5F128D77-7D26-43BF-B935-4A24F8B108FC}" dt="2022-08-23T19:00:46.185" v="3933" actId="20577"/>
          <ac:spMkLst>
            <pc:docMk/>
            <pc:sldMk cId="4256528238" sldId="456"/>
            <ac:spMk id="23" creationId="{653A99CF-23E1-7846-ADDC-45F294A3C3E5}"/>
          </ac:spMkLst>
        </pc:spChg>
        <pc:spChg chg="del">
          <ac:chgData name="Sebastian Saetzler" userId="f5e7f563-16ac-4dee-a179-33172b40789c" providerId="ADAL" clId="{5F128D77-7D26-43BF-B935-4A24F8B108FC}" dt="2022-08-25T11:14:20.319" v="4264" actId="478"/>
          <ac:spMkLst>
            <pc:docMk/>
            <pc:sldMk cId="4256528238" sldId="456"/>
            <ac:spMk id="24" creationId="{8C208AA1-571F-C84E-9380-B1A56D572611}"/>
          </ac:spMkLst>
        </pc:spChg>
        <pc:spChg chg="mod">
          <ac:chgData name="Sebastian Saetzler" userId="f5e7f563-16ac-4dee-a179-33172b40789c" providerId="ADAL" clId="{5F128D77-7D26-43BF-B935-4A24F8B108FC}" dt="2022-08-25T11:42:57.801" v="4904" actId="1076"/>
          <ac:spMkLst>
            <pc:docMk/>
            <pc:sldMk cId="4256528238" sldId="456"/>
            <ac:spMk id="27" creationId="{C4F4D38C-9BDC-D840-9422-6B0ECDAFB4D4}"/>
          </ac:spMkLst>
        </pc:spChg>
        <pc:spChg chg="del mod">
          <ac:chgData name="Sebastian Saetzler" userId="f5e7f563-16ac-4dee-a179-33172b40789c" providerId="ADAL" clId="{5F128D77-7D26-43BF-B935-4A24F8B108FC}" dt="2022-08-25T11:39:18.074" v="4895" actId="478"/>
          <ac:spMkLst>
            <pc:docMk/>
            <pc:sldMk cId="4256528238" sldId="456"/>
            <ac:spMk id="28" creationId="{D2BC977B-4670-0B42-BB7A-838FE9CBBD56}"/>
          </ac:spMkLst>
        </pc:spChg>
        <pc:spChg chg="mod">
          <ac:chgData name="Sebastian Saetzler" userId="f5e7f563-16ac-4dee-a179-33172b40789c" providerId="ADAL" clId="{5F128D77-7D26-43BF-B935-4A24F8B108FC}" dt="2022-08-25T11:42:57.801" v="4904" actId="1076"/>
          <ac:spMkLst>
            <pc:docMk/>
            <pc:sldMk cId="4256528238" sldId="456"/>
            <ac:spMk id="29" creationId="{DFEC71DB-A872-4348-892A-7211C802EC92}"/>
          </ac:spMkLst>
        </pc:spChg>
        <pc:spChg chg="add mod">
          <ac:chgData name="Sebastian Saetzler" userId="f5e7f563-16ac-4dee-a179-33172b40789c" providerId="ADAL" clId="{5F128D77-7D26-43BF-B935-4A24F8B108FC}" dt="2022-08-26T11:35:54.518" v="5898" actId="207"/>
          <ac:spMkLst>
            <pc:docMk/>
            <pc:sldMk cId="4256528238" sldId="456"/>
            <ac:spMk id="31" creationId="{627606D5-F50C-EA3D-23F1-706B9ED91306}"/>
          </ac:spMkLst>
        </pc:spChg>
        <pc:spChg chg="add mod">
          <ac:chgData name="Sebastian Saetzler" userId="f5e7f563-16ac-4dee-a179-33172b40789c" providerId="ADAL" clId="{5F128D77-7D26-43BF-B935-4A24F8B108FC}" dt="2022-08-26T11:42:41.995" v="6017" actId="20577"/>
          <ac:spMkLst>
            <pc:docMk/>
            <pc:sldMk cId="4256528238" sldId="456"/>
            <ac:spMk id="49" creationId="{8A22D378-4E62-5AB7-C704-0E41A3C25412}"/>
          </ac:spMkLst>
        </pc:spChg>
        <pc:spChg chg="add del mod">
          <ac:chgData name="Sebastian Saetzler" userId="f5e7f563-16ac-4dee-a179-33172b40789c" providerId="ADAL" clId="{5F128D77-7D26-43BF-B935-4A24F8B108FC}" dt="2022-08-26T11:42:55.941" v="6018" actId="478"/>
          <ac:spMkLst>
            <pc:docMk/>
            <pc:sldMk cId="4256528238" sldId="456"/>
            <ac:spMk id="50" creationId="{C3616838-5A79-E48D-08E6-70F050AEEBD9}"/>
          </ac:spMkLst>
        </pc:spChg>
        <pc:spChg chg="add mod">
          <ac:chgData name="Sebastian Saetzler" userId="f5e7f563-16ac-4dee-a179-33172b40789c" providerId="ADAL" clId="{5F128D77-7D26-43BF-B935-4A24F8B108FC}" dt="2022-08-28T16:41:01.274" v="33800" actId="6549"/>
          <ac:spMkLst>
            <pc:docMk/>
            <pc:sldMk cId="4256528238" sldId="456"/>
            <ac:spMk id="51" creationId="{E29A4B18-6737-F2CE-643E-EA3DFC090F83}"/>
          </ac:spMkLst>
        </pc:spChg>
        <pc:spChg chg="add del mod">
          <ac:chgData name="Sebastian Saetzler" userId="f5e7f563-16ac-4dee-a179-33172b40789c" providerId="ADAL" clId="{5F128D77-7D26-43BF-B935-4A24F8B108FC}" dt="2022-08-28T16:41:02.342" v="33802" actId="478"/>
          <ac:spMkLst>
            <pc:docMk/>
            <pc:sldMk cId="4256528238" sldId="456"/>
            <ac:spMk id="52" creationId="{EFECF0D2-2E1D-5005-8801-4E3065686188}"/>
          </ac:spMkLst>
        </pc:spChg>
        <pc:picChg chg="mod">
          <ac:chgData name="Sebastian Saetzler" userId="f5e7f563-16ac-4dee-a179-33172b40789c" providerId="ADAL" clId="{5F128D77-7D26-43BF-B935-4A24F8B108FC}" dt="2022-08-25T11:42:57.801" v="4904" actId="1076"/>
          <ac:picMkLst>
            <pc:docMk/>
            <pc:sldMk cId="4256528238" sldId="456"/>
            <ac:picMk id="16" creationId="{B214CCA7-1793-BE46-97C7-3FE6A1CA9CAD}"/>
          </ac:picMkLst>
        </pc:picChg>
        <pc:picChg chg="add mod">
          <ac:chgData name="Sebastian Saetzler" userId="f5e7f563-16ac-4dee-a179-33172b40789c" providerId="ADAL" clId="{5F128D77-7D26-43BF-B935-4A24F8B108FC}" dt="2022-08-25T11:53:08.956" v="4915" actId="1076"/>
          <ac:picMkLst>
            <pc:docMk/>
            <pc:sldMk cId="4256528238" sldId="456"/>
            <ac:picMk id="26" creationId="{FEFB77FE-A06E-3330-6ABB-D90DF2734588}"/>
          </ac:picMkLst>
        </pc:picChg>
        <pc:picChg chg="mod">
          <ac:chgData name="Sebastian Saetzler" userId="f5e7f563-16ac-4dee-a179-33172b40789c" providerId="ADAL" clId="{5F128D77-7D26-43BF-B935-4A24F8B108FC}" dt="2022-08-25T11:43:20.694" v="4906" actId="1076"/>
          <ac:picMkLst>
            <pc:docMk/>
            <pc:sldMk cId="4256528238" sldId="456"/>
            <ac:picMk id="30" creationId="{C4EF68FA-FD28-8646-A3A1-2D9D1EBA6382}"/>
          </ac:picMkLst>
        </pc:picChg>
        <pc:cxnChg chg="add mod">
          <ac:chgData name="Sebastian Saetzler" userId="f5e7f563-16ac-4dee-a179-33172b40789c" providerId="ADAL" clId="{5F128D77-7D26-43BF-B935-4A24F8B108FC}" dt="2022-08-26T19:24:53.953" v="14258" actId="14100"/>
          <ac:cxnSpMkLst>
            <pc:docMk/>
            <pc:sldMk cId="4256528238" sldId="456"/>
            <ac:cxnSpMk id="7" creationId="{7592C253-1DDF-39FA-A8C6-679915B6B12A}"/>
          </ac:cxnSpMkLst>
        </pc:cxnChg>
        <pc:cxnChg chg="add mod">
          <ac:chgData name="Sebastian Saetzler" userId="f5e7f563-16ac-4dee-a179-33172b40789c" providerId="ADAL" clId="{5F128D77-7D26-43BF-B935-4A24F8B108FC}" dt="2022-08-26T19:24:17.887" v="14252" actId="1076"/>
          <ac:cxnSpMkLst>
            <pc:docMk/>
            <pc:sldMk cId="4256528238" sldId="456"/>
            <ac:cxnSpMk id="8" creationId="{A8E5C603-5D48-FFCB-E95A-98520E4B6697}"/>
          </ac:cxnSpMkLst>
        </pc:cxnChg>
        <pc:cxnChg chg="add del mod">
          <ac:chgData name="Sebastian Saetzler" userId="f5e7f563-16ac-4dee-a179-33172b40789c" providerId="ADAL" clId="{5F128D77-7D26-43BF-B935-4A24F8B108FC}" dt="2022-08-26T19:24:35.137" v="14254" actId="478"/>
          <ac:cxnSpMkLst>
            <pc:docMk/>
            <pc:sldMk cId="4256528238" sldId="456"/>
            <ac:cxnSpMk id="9" creationId="{7E39988C-6E85-3885-1DAE-F4F41F306653}"/>
          </ac:cxnSpMkLst>
        </pc:cxnChg>
        <pc:cxnChg chg="add del mod">
          <ac:chgData name="Sebastian Saetzler" userId="f5e7f563-16ac-4dee-a179-33172b40789c" providerId="ADAL" clId="{5F128D77-7D26-43BF-B935-4A24F8B108FC}" dt="2022-08-28T16:41:01.771" v="33801" actId="478"/>
          <ac:cxnSpMkLst>
            <pc:docMk/>
            <pc:sldMk cId="4256528238" sldId="456"/>
            <ac:cxnSpMk id="32" creationId="{1E98CBF9-4537-D893-55C7-6AE4C2765C4E}"/>
          </ac:cxnSpMkLst>
        </pc:cxnChg>
        <pc:cxnChg chg="add mod">
          <ac:chgData name="Sebastian Saetzler" userId="f5e7f563-16ac-4dee-a179-33172b40789c" providerId="ADAL" clId="{5F128D77-7D26-43BF-B935-4A24F8B108FC}" dt="2022-08-26T11:40:32.767" v="5920" actId="14100"/>
          <ac:cxnSpMkLst>
            <pc:docMk/>
            <pc:sldMk cId="4256528238" sldId="456"/>
            <ac:cxnSpMk id="35" creationId="{86F7BD9C-AA27-A116-E58B-3D13334CD385}"/>
          </ac:cxnSpMkLst>
        </pc:cxnChg>
        <pc:cxnChg chg="add del mod">
          <ac:chgData name="Sebastian Saetzler" userId="f5e7f563-16ac-4dee-a179-33172b40789c" providerId="ADAL" clId="{5F128D77-7D26-43BF-B935-4A24F8B108FC}" dt="2022-08-28T16:41:00.820" v="33799" actId="478"/>
          <ac:cxnSpMkLst>
            <pc:docMk/>
            <pc:sldMk cId="4256528238" sldId="456"/>
            <ac:cxnSpMk id="36" creationId="{9668A5ED-C8FE-78DD-5E0F-3799BD7E65E6}"/>
          </ac:cxnSpMkLst>
        </pc:cxnChg>
      </pc:sldChg>
      <pc:sldChg chg="addSp delSp modSp add mod ord delAnim modAnim modNotesTx">
        <pc:chgData name="Sebastian Saetzler" userId="f5e7f563-16ac-4dee-a179-33172b40789c" providerId="ADAL" clId="{5F128D77-7D26-43BF-B935-4A24F8B108FC}" dt="2022-08-29T04:34:29.172" v="58117" actId="20577"/>
        <pc:sldMkLst>
          <pc:docMk/>
          <pc:sldMk cId="1152086483" sldId="457"/>
        </pc:sldMkLst>
        <pc:spChg chg="add mod">
          <ac:chgData name="Sebastian Saetzler" userId="f5e7f563-16ac-4dee-a179-33172b40789c" providerId="ADAL" clId="{5F128D77-7D26-43BF-B935-4A24F8B108FC}" dt="2022-08-26T19:36:11.003" v="14270" actId="1076"/>
          <ac:spMkLst>
            <pc:docMk/>
            <pc:sldMk cId="1152086483" sldId="457"/>
            <ac:spMk id="6" creationId="{5722F6B5-1A15-2C05-BA4C-F1B0D5AA36F5}"/>
          </ac:spMkLst>
        </pc:spChg>
        <pc:spChg chg="add mod">
          <ac:chgData name="Sebastian Saetzler" userId="f5e7f563-16ac-4dee-a179-33172b40789c" providerId="ADAL" clId="{5F128D77-7D26-43BF-B935-4A24F8B108FC}" dt="2022-08-26T19:36:11.003" v="14270" actId="1076"/>
          <ac:spMkLst>
            <pc:docMk/>
            <pc:sldMk cId="1152086483" sldId="457"/>
            <ac:spMk id="7" creationId="{0F62C167-90CE-A29A-070C-8D2773E55FD3}"/>
          </ac:spMkLst>
        </pc:spChg>
        <pc:spChg chg="add del mod">
          <ac:chgData name="Sebastian Saetzler" userId="f5e7f563-16ac-4dee-a179-33172b40789c" providerId="ADAL" clId="{5F128D77-7D26-43BF-B935-4A24F8B108FC}" dt="2022-08-26T13:27:26.283" v="8330" actId="478"/>
          <ac:spMkLst>
            <pc:docMk/>
            <pc:sldMk cId="1152086483" sldId="457"/>
            <ac:spMk id="8" creationId="{EC207F9D-7C78-493F-287E-2FD6AF25FC86}"/>
          </ac:spMkLst>
        </pc:spChg>
        <pc:spChg chg="add mod">
          <ac:chgData name="Sebastian Saetzler" userId="f5e7f563-16ac-4dee-a179-33172b40789c" providerId="ADAL" clId="{5F128D77-7D26-43BF-B935-4A24F8B108FC}" dt="2022-08-29T00:41:43.235" v="46109" actId="20577"/>
          <ac:spMkLst>
            <pc:docMk/>
            <pc:sldMk cId="1152086483" sldId="457"/>
            <ac:spMk id="9" creationId="{9E0F69EB-819C-AC02-6AA7-5122B4762EA2}"/>
          </ac:spMkLst>
        </pc:spChg>
        <pc:spChg chg="add mod">
          <ac:chgData name="Sebastian Saetzler" userId="f5e7f563-16ac-4dee-a179-33172b40789c" providerId="ADAL" clId="{5F128D77-7D26-43BF-B935-4A24F8B108FC}" dt="2022-08-29T00:48:00.583" v="46286" actId="20577"/>
          <ac:spMkLst>
            <pc:docMk/>
            <pc:sldMk cId="1152086483" sldId="457"/>
            <ac:spMk id="10" creationId="{FE0B3677-0C29-7A1B-548B-5A943C14E5C7}"/>
          </ac:spMkLst>
        </pc:spChg>
        <pc:spChg chg="add mod">
          <ac:chgData name="Sebastian Saetzler" userId="f5e7f563-16ac-4dee-a179-33172b40789c" providerId="ADAL" clId="{5F128D77-7D26-43BF-B935-4A24F8B108FC}" dt="2022-08-26T19:35:22.633" v="14266" actId="1076"/>
          <ac:spMkLst>
            <pc:docMk/>
            <pc:sldMk cId="1152086483" sldId="457"/>
            <ac:spMk id="11" creationId="{AA4D80EF-CEE0-DADD-3B67-43E23E8C6351}"/>
          </ac:spMkLst>
        </pc:spChg>
        <pc:spChg chg="add mod">
          <ac:chgData name="Sebastian Saetzler" userId="f5e7f563-16ac-4dee-a179-33172b40789c" providerId="ADAL" clId="{5F128D77-7D26-43BF-B935-4A24F8B108FC}" dt="2022-08-26T13:30:56.664" v="8394" actId="1076"/>
          <ac:spMkLst>
            <pc:docMk/>
            <pc:sldMk cId="1152086483" sldId="457"/>
            <ac:spMk id="12" creationId="{D865E809-C0B3-439B-27F7-4EC33E6CAFBD}"/>
          </ac:spMkLst>
        </pc:spChg>
        <pc:spChg chg="add mod">
          <ac:chgData name="Sebastian Saetzler" userId="f5e7f563-16ac-4dee-a179-33172b40789c" providerId="ADAL" clId="{5F128D77-7D26-43BF-B935-4A24F8B108FC}" dt="2022-08-26T13:31:53.990" v="8444" actId="1076"/>
          <ac:spMkLst>
            <pc:docMk/>
            <pc:sldMk cId="1152086483" sldId="457"/>
            <ac:spMk id="13" creationId="{88509B7F-E089-9304-3473-5A000127C20F}"/>
          </ac:spMkLst>
        </pc:spChg>
        <pc:spChg chg="del">
          <ac:chgData name="Sebastian Saetzler" userId="f5e7f563-16ac-4dee-a179-33172b40789c" providerId="ADAL" clId="{5F128D77-7D26-43BF-B935-4A24F8B108FC}" dt="2022-08-26T13:11:49.349" v="8149" actId="478"/>
          <ac:spMkLst>
            <pc:docMk/>
            <pc:sldMk cId="1152086483" sldId="457"/>
            <ac:spMk id="14" creationId="{9C9759EC-00D2-6545-96F0-D58C60A51A78}"/>
          </ac:spMkLst>
        </pc:spChg>
        <pc:spChg chg="del mod">
          <ac:chgData name="Sebastian Saetzler" userId="f5e7f563-16ac-4dee-a179-33172b40789c" providerId="ADAL" clId="{5F128D77-7D26-43BF-B935-4A24F8B108FC}" dt="2022-08-26T13:27:35.684" v="8332" actId="478"/>
          <ac:spMkLst>
            <pc:docMk/>
            <pc:sldMk cId="1152086483" sldId="457"/>
            <ac:spMk id="15" creationId="{600EC5C1-E847-724F-B89B-4429CC232DF3}"/>
          </ac:spMkLst>
        </pc:spChg>
        <pc:spChg chg="add del mod">
          <ac:chgData name="Sebastian Saetzler" userId="f5e7f563-16ac-4dee-a179-33172b40789c" providerId="ADAL" clId="{5F128D77-7D26-43BF-B935-4A24F8B108FC}" dt="2022-08-26T13:47:00.022" v="8499" actId="478"/>
          <ac:spMkLst>
            <pc:docMk/>
            <pc:sldMk cId="1152086483" sldId="457"/>
            <ac:spMk id="17" creationId="{976EA507-B97A-367E-9614-096C755C8887}"/>
          </ac:spMkLst>
        </pc:spChg>
        <pc:spChg chg="del">
          <ac:chgData name="Sebastian Saetzler" userId="f5e7f563-16ac-4dee-a179-33172b40789c" providerId="ADAL" clId="{5F128D77-7D26-43BF-B935-4A24F8B108FC}" dt="2022-08-26T13:29:03.516" v="8342" actId="478"/>
          <ac:spMkLst>
            <pc:docMk/>
            <pc:sldMk cId="1152086483" sldId="457"/>
            <ac:spMk id="18" creationId="{A7BFCD2D-A946-2043-A5F1-31A174D16030}"/>
          </ac:spMkLst>
        </pc:spChg>
        <pc:spChg chg="add mod">
          <ac:chgData name="Sebastian Saetzler" userId="f5e7f563-16ac-4dee-a179-33172b40789c" providerId="ADAL" clId="{5F128D77-7D26-43BF-B935-4A24F8B108FC}" dt="2022-08-26T19:34:46.360" v="14261" actId="1076"/>
          <ac:spMkLst>
            <pc:docMk/>
            <pc:sldMk cId="1152086483" sldId="457"/>
            <ac:spMk id="19" creationId="{999E6576-E4BD-C898-1EBC-E72D2B2F0C77}"/>
          </ac:spMkLst>
        </pc:spChg>
        <pc:spChg chg="add mod">
          <ac:chgData name="Sebastian Saetzler" userId="f5e7f563-16ac-4dee-a179-33172b40789c" providerId="ADAL" clId="{5F128D77-7D26-43BF-B935-4A24F8B108FC}" dt="2022-08-29T01:05:47.724" v="46880" actId="20577"/>
          <ac:spMkLst>
            <pc:docMk/>
            <pc:sldMk cId="1152086483" sldId="457"/>
            <ac:spMk id="22" creationId="{24754E1F-09FD-83A0-1DB9-0B12173243C9}"/>
          </ac:spMkLst>
        </pc:spChg>
        <pc:spChg chg="mod">
          <ac:chgData name="Sebastian Saetzler" userId="f5e7f563-16ac-4dee-a179-33172b40789c" providerId="ADAL" clId="{5F128D77-7D26-43BF-B935-4A24F8B108FC}" dt="2022-08-23T19:03:19.594" v="3979" actId="20577"/>
          <ac:spMkLst>
            <pc:docMk/>
            <pc:sldMk cId="1152086483" sldId="457"/>
            <ac:spMk id="23" creationId="{653A99CF-23E1-7846-ADDC-45F294A3C3E5}"/>
          </ac:spMkLst>
        </pc:spChg>
        <pc:spChg chg="del">
          <ac:chgData name="Sebastian Saetzler" userId="f5e7f563-16ac-4dee-a179-33172b40789c" providerId="ADAL" clId="{5F128D77-7D26-43BF-B935-4A24F8B108FC}" dt="2022-08-26T13:09:18.724" v="8148" actId="478"/>
          <ac:spMkLst>
            <pc:docMk/>
            <pc:sldMk cId="1152086483" sldId="457"/>
            <ac:spMk id="24" creationId="{8C208AA1-571F-C84E-9380-B1A56D572611}"/>
          </ac:spMkLst>
        </pc:spChg>
        <pc:spChg chg="add del mod">
          <ac:chgData name="Sebastian Saetzler" userId="f5e7f563-16ac-4dee-a179-33172b40789c" providerId="ADAL" clId="{5F128D77-7D26-43BF-B935-4A24F8B108FC}" dt="2022-08-26T13:55:14.356" v="8781" actId="478"/>
          <ac:spMkLst>
            <pc:docMk/>
            <pc:sldMk cId="1152086483" sldId="457"/>
            <ac:spMk id="25" creationId="{0F498348-815D-2C78-8331-9A628EBD2281}"/>
          </ac:spMkLst>
        </pc:spChg>
        <pc:spChg chg="add mod">
          <ac:chgData name="Sebastian Saetzler" userId="f5e7f563-16ac-4dee-a179-33172b40789c" providerId="ADAL" clId="{5F128D77-7D26-43BF-B935-4A24F8B108FC}" dt="2022-08-26T19:35:22.633" v="14266" actId="1076"/>
          <ac:spMkLst>
            <pc:docMk/>
            <pc:sldMk cId="1152086483" sldId="457"/>
            <ac:spMk id="26" creationId="{5C3C487C-19E7-3013-CA67-15EEF8429118}"/>
          </ac:spMkLst>
        </pc:spChg>
        <pc:spChg chg="del">
          <ac:chgData name="Sebastian Saetzler" userId="f5e7f563-16ac-4dee-a179-33172b40789c" providerId="ADAL" clId="{5F128D77-7D26-43BF-B935-4A24F8B108FC}" dt="2022-08-26T13:11:49.349" v="8149" actId="478"/>
          <ac:spMkLst>
            <pc:docMk/>
            <pc:sldMk cId="1152086483" sldId="457"/>
            <ac:spMk id="27" creationId="{C4F4D38C-9BDC-D840-9422-6B0ECDAFB4D4}"/>
          </ac:spMkLst>
        </pc:spChg>
        <pc:spChg chg="del">
          <ac:chgData name="Sebastian Saetzler" userId="f5e7f563-16ac-4dee-a179-33172b40789c" providerId="ADAL" clId="{5F128D77-7D26-43BF-B935-4A24F8B108FC}" dt="2022-08-26T13:27:38.926" v="8333" actId="478"/>
          <ac:spMkLst>
            <pc:docMk/>
            <pc:sldMk cId="1152086483" sldId="457"/>
            <ac:spMk id="28" creationId="{D2BC977B-4670-0B42-BB7A-838FE9CBBD56}"/>
          </ac:spMkLst>
        </pc:spChg>
        <pc:spChg chg="del mod">
          <ac:chgData name="Sebastian Saetzler" userId="f5e7f563-16ac-4dee-a179-33172b40789c" providerId="ADAL" clId="{5F128D77-7D26-43BF-B935-4A24F8B108FC}" dt="2022-08-26T19:34:52.376" v="14264" actId="478"/>
          <ac:spMkLst>
            <pc:docMk/>
            <pc:sldMk cId="1152086483" sldId="457"/>
            <ac:spMk id="29" creationId="{DFEC71DB-A872-4348-892A-7211C802EC92}"/>
          </ac:spMkLst>
        </pc:spChg>
        <pc:picChg chg="del mod">
          <ac:chgData name="Sebastian Saetzler" userId="f5e7f563-16ac-4dee-a179-33172b40789c" providerId="ADAL" clId="{5F128D77-7D26-43BF-B935-4A24F8B108FC}" dt="2022-08-26T13:12:26.182" v="8153" actId="478"/>
          <ac:picMkLst>
            <pc:docMk/>
            <pc:sldMk cId="1152086483" sldId="457"/>
            <ac:picMk id="16" creationId="{B214CCA7-1793-BE46-97C7-3FE6A1CA9CAD}"/>
          </ac:picMkLst>
        </pc:picChg>
        <pc:picChg chg="del mod">
          <ac:chgData name="Sebastian Saetzler" userId="f5e7f563-16ac-4dee-a179-33172b40789c" providerId="ADAL" clId="{5F128D77-7D26-43BF-B935-4A24F8B108FC}" dt="2022-08-26T13:27:20.370" v="8328" actId="478"/>
          <ac:picMkLst>
            <pc:docMk/>
            <pc:sldMk cId="1152086483" sldId="457"/>
            <ac:picMk id="30" creationId="{C4EF68FA-FD28-8646-A3A1-2D9D1EBA6382}"/>
          </ac:picMkLst>
        </pc:picChg>
        <pc:picChg chg="add mod">
          <ac:chgData name="Sebastian Saetzler" userId="f5e7f563-16ac-4dee-a179-33172b40789c" providerId="ADAL" clId="{5F128D77-7D26-43BF-B935-4A24F8B108FC}" dt="2022-08-29T00:41:14.232" v="46098" actId="1076"/>
          <ac:picMkLst>
            <pc:docMk/>
            <pc:sldMk cId="1152086483" sldId="457"/>
            <ac:picMk id="32" creationId="{EDBFFBAF-6D39-69FD-7240-60AA3A66292E}"/>
          </ac:picMkLst>
        </pc:picChg>
        <pc:picChg chg="add mod">
          <ac:chgData name="Sebastian Saetzler" userId="f5e7f563-16ac-4dee-a179-33172b40789c" providerId="ADAL" clId="{5F128D77-7D26-43BF-B935-4A24F8B108FC}" dt="2022-08-28T11:28:58.597" v="21030" actId="14826"/>
          <ac:picMkLst>
            <pc:docMk/>
            <pc:sldMk cId="1152086483" sldId="457"/>
            <ac:picMk id="33" creationId="{50A2C4C4-7C17-4FF6-96C8-93E133AC9B8F}"/>
          </ac:picMkLst>
        </pc:picChg>
        <pc:picChg chg="add mod">
          <ac:chgData name="Sebastian Saetzler" userId="f5e7f563-16ac-4dee-a179-33172b40789c" providerId="ADAL" clId="{5F128D77-7D26-43BF-B935-4A24F8B108FC}" dt="2022-08-28T11:28:24.894" v="21028" actId="14826"/>
          <ac:picMkLst>
            <pc:docMk/>
            <pc:sldMk cId="1152086483" sldId="457"/>
            <ac:picMk id="34" creationId="{6014A934-8D76-9B49-9561-12FF863C3010}"/>
          </ac:picMkLst>
        </pc:picChg>
      </pc:sldChg>
      <pc:sldChg chg="addSp delSp modSp add mod delAnim modNotesTx">
        <pc:chgData name="Sebastian Saetzler" userId="f5e7f563-16ac-4dee-a179-33172b40789c" providerId="ADAL" clId="{5F128D77-7D26-43BF-B935-4A24F8B108FC}" dt="2022-08-29T01:34:31.336" v="48676" actId="20577"/>
        <pc:sldMkLst>
          <pc:docMk/>
          <pc:sldMk cId="2294820588" sldId="458"/>
        </pc:sldMkLst>
        <pc:spChg chg="add mod">
          <ac:chgData name="Sebastian Saetzler" userId="f5e7f563-16ac-4dee-a179-33172b40789c" providerId="ADAL" clId="{5F128D77-7D26-43BF-B935-4A24F8B108FC}" dt="2022-08-26T19:45:28.688" v="14277" actId="1076"/>
          <ac:spMkLst>
            <pc:docMk/>
            <pc:sldMk cId="2294820588" sldId="458"/>
            <ac:spMk id="6" creationId="{93634805-6F69-29D3-D51E-B6D01A349DD9}"/>
          </ac:spMkLst>
        </pc:spChg>
        <pc:spChg chg="add del mod">
          <ac:chgData name="Sebastian Saetzler" userId="f5e7f563-16ac-4dee-a179-33172b40789c" providerId="ADAL" clId="{5F128D77-7D26-43BF-B935-4A24F8B108FC}" dt="2022-08-28T12:18:22.391" v="21325" actId="20577"/>
          <ac:spMkLst>
            <pc:docMk/>
            <pc:sldMk cId="2294820588" sldId="458"/>
            <ac:spMk id="7" creationId="{57B5667F-0F4A-C956-E038-1C2040FD77BE}"/>
          </ac:spMkLst>
        </pc:spChg>
        <pc:spChg chg="add del mod">
          <ac:chgData name="Sebastian Saetzler" userId="f5e7f563-16ac-4dee-a179-33172b40789c" providerId="ADAL" clId="{5F128D77-7D26-43BF-B935-4A24F8B108FC}" dt="2022-08-26T16:31:47.335" v="12224" actId="478"/>
          <ac:spMkLst>
            <pc:docMk/>
            <pc:sldMk cId="2294820588" sldId="458"/>
            <ac:spMk id="8" creationId="{7BED0061-0ADE-042B-6A28-A1125086FF10}"/>
          </ac:spMkLst>
        </pc:spChg>
        <pc:spChg chg="add del mod">
          <ac:chgData name="Sebastian Saetzler" userId="f5e7f563-16ac-4dee-a179-33172b40789c" providerId="ADAL" clId="{5F128D77-7D26-43BF-B935-4A24F8B108FC}" dt="2022-08-26T16:31:47.335" v="12224" actId="478"/>
          <ac:spMkLst>
            <pc:docMk/>
            <pc:sldMk cId="2294820588" sldId="458"/>
            <ac:spMk id="9" creationId="{94438BCF-4278-C9D6-CE62-61DDA6510829}"/>
          </ac:spMkLst>
        </pc:spChg>
        <pc:spChg chg="add del mod">
          <ac:chgData name="Sebastian Saetzler" userId="f5e7f563-16ac-4dee-a179-33172b40789c" providerId="ADAL" clId="{5F128D77-7D26-43BF-B935-4A24F8B108FC}" dt="2022-08-26T16:31:47.335" v="12224" actId="478"/>
          <ac:spMkLst>
            <pc:docMk/>
            <pc:sldMk cId="2294820588" sldId="458"/>
            <ac:spMk id="10" creationId="{243A39C5-C70F-6223-FE41-9384FB872007}"/>
          </ac:spMkLst>
        </pc:spChg>
        <pc:spChg chg="add del mod">
          <ac:chgData name="Sebastian Saetzler" userId="f5e7f563-16ac-4dee-a179-33172b40789c" providerId="ADAL" clId="{5F128D77-7D26-43BF-B935-4A24F8B108FC}" dt="2022-08-26T16:31:47.335" v="12224" actId="478"/>
          <ac:spMkLst>
            <pc:docMk/>
            <pc:sldMk cId="2294820588" sldId="458"/>
            <ac:spMk id="11" creationId="{5964BD44-E68B-38D6-D162-30869A0D3B8B}"/>
          </ac:spMkLst>
        </pc:spChg>
        <pc:spChg chg="del">
          <ac:chgData name="Sebastian Saetzler" userId="f5e7f563-16ac-4dee-a179-33172b40789c" providerId="ADAL" clId="{5F128D77-7D26-43BF-B935-4A24F8B108FC}" dt="2022-08-26T15:43:50.376" v="11213" actId="478"/>
          <ac:spMkLst>
            <pc:docMk/>
            <pc:sldMk cId="2294820588" sldId="458"/>
            <ac:spMk id="14" creationId="{9C9759EC-00D2-6545-96F0-D58C60A51A78}"/>
          </ac:spMkLst>
        </pc:spChg>
        <pc:spChg chg="del">
          <ac:chgData name="Sebastian Saetzler" userId="f5e7f563-16ac-4dee-a179-33172b40789c" providerId="ADAL" clId="{5F128D77-7D26-43BF-B935-4A24F8B108FC}" dt="2022-08-26T15:43:50.376" v="11213" actId="478"/>
          <ac:spMkLst>
            <pc:docMk/>
            <pc:sldMk cId="2294820588" sldId="458"/>
            <ac:spMk id="15" creationId="{600EC5C1-E847-724F-B89B-4429CC232DF3}"/>
          </ac:spMkLst>
        </pc:spChg>
        <pc:spChg chg="add mod">
          <ac:chgData name="Sebastian Saetzler" userId="f5e7f563-16ac-4dee-a179-33172b40789c" providerId="ADAL" clId="{5F128D77-7D26-43BF-B935-4A24F8B108FC}" dt="2022-08-28T10:55:53.517" v="19653" actId="20577"/>
          <ac:spMkLst>
            <pc:docMk/>
            <pc:sldMk cId="2294820588" sldId="458"/>
            <ac:spMk id="17" creationId="{07AC6852-1F49-6E7E-212E-7DC77DA78780}"/>
          </ac:spMkLst>
        </pc:spChg>
        <pc:spChg chg="mod">
          <ac:chgData name="Sebastian Saetzler" userId="f5e7f563-16ac-4dee-a179-33172b40789c" providerId="ADAL" clId="{5F128D77-7D26-43BF-B935-4A24F8B108FC}" dt="2022-08-23T19:03:31.005" v="3996" actId="20577"/>
          <ac:spMkLst>
            <pc:docMk/>
            <pc:sldMk cId="2294820588" sldId="458"/>
            <ac:spMk id="23" creationId="{653A99CF-23E1-7846-ADDC-45F294A3C3E5}"/>
          </ac:spMkLst>
        </pc:spChg>
        <pc:spChg chg="del">
          <ac:chgData name="Sebastian Saetzler" userId="f5e7f563-16ac-4dee-a179-33172b40789c" providerId="ADAL" clId="{5F128D77-7D26-43BF-B935-4A24F8B108FC}" dt="2022-08-26T14:47:54.621" v="10335" actId="478"/>
          <ac:spMkLst>
            <pc:docMk/>
            <pc:sldMk cId="2294820588" sldId="458"/>
            <ac:spMk id="24" creationId="{8C208AA1-571F-C84E-9380-B1A56D572611}"/>
          </ac:spMkLst>
        </pc:spChg>
        <pc:spChg chg="del mod">
          <ac:chgData name="Sebastian Saetzler" userId="f5e7f563-16ac-4dee-a179-33172b40789c" providerId="ADAL" clId="{5F128D77-7D26-43BF-B935-4A24F8B108FC}" dt="2022-08-26T15:43:50.376" v="11213" actId="478"/>
          <ac:spMkLst>
            <pc:docMk/>
            <pc:sldMk cId="2294820588" sldId="458"/>
            <ac:spMk id="27" creationId="{C4F4D38C-9BDC-D840-9422-6B0ECDAFB4D4}"/>
          </ac:spMkLst>
        </pc:spChg>
        <pc:spChg chg="del mod">
          <ac:chgData name="Sebastian Saetzler" userId="f5e7f563-16ac-4dee-a179-33172b40789c" providerId="ADAL" clId="{5F128D77-7D26-43BF-B935-4A24F8B108FC}" dt="2022-08-26T15:43:50.376" v="11213" actId="478"/>
          <ac:spMkLst>
            <pc:docMk/>
            <pc:sldMk cId="2294820588" sldId="458"/>
            <ac:spMk id="28" creationId="{D2BC977B-4670-0B42-BB7A-838FE9CBBD56}"/>
          </ac:spMkLst>
        </pc:spChg>
        <pc:spChg chg="del">
          <ac:chgData name="Sebastian Saetzler" userId="f5e7f563-16ac-4dee-a179-33172b40789c" providerId="ADAL" clId="{5F128D77-7D26-43BF-B935-4A24F8B108FC}" dt="2022-08-26T15:43:50.376" v="11213" actId="478"/>
          <ac:spMkLst>
            <pc:docMk/>
            <pc:sldMk cId="2294820588" sldId="458"/>
            <ac:spMk id="29" creationId="{DFEC71DB-A872-4348-892A-7211C802EC92}"/>
          </ac:spMkLst>
        </pc:spChg>
        <pc:picChg chg="add del mod">
          <ac:chgData name="Sebastian Saetzler" userId="f5e7f563-16ac-4dee-a179-33172b40789c" providerId="ADAL" clId="{5F128D77-7D26-43BF-B935-4A24F8B108FC}" dt="2022-08-26T16:31:46.869" v="12223" actId="478"/>
          <ac:picMkLst>
            <pc:docMk/>
            <pc:sldMk cId="2294820588" sldId="458"/>
            <ac:picMk id="13" creationId="{9061ABA2-CAE6-55E9-92A8-7F4A89087129}"/>
          </ac:picMkLst>
        </pc:picChg>
        <pc:picChg chg="del">
          <ac:chgData name="Sebastian Saetzler" userId="f5e7f563-16ac-4dee-a179-33172b40789c" providerId="ADAL" clId="{5F128D77-7D26-43BF-B935-4A24F8B108FC}" dt="2022-08-26T15:43:50.376" v="11213" actId="478"/>
          <ac:picMkLst>
            <pc:docMk/>
            <pc:sldMk cId="2294820588" sldId="458"/>
            <ac:picMk id="16" creationId="{B214CCA7-1793-BE46-97C7-3FE6A1CA9CAD}"/>
          </ac:picMkLst>
        </pc:picChg>
        <pc:picChg chg="del">
          <ac:chgData name="Sebastian Saetzler" userId="f5e7f563-16ac-4dee-a179-33172b40789c" providerId="ADAL" clId="{5F128D77-7D26-43BF-B935-4A24F8B108FC}" dt="2022-08-26T15:43:50.376" v="11213" actId="478"/>
          <ac:picMkLst>
            <pc:docMk/>
            <pc:sldMk cId="2294820588" sldId="458"/>
            <ac:picMk id="30" creationId="{C4EF68FA-FD28-8646-A3A1-2D9D1EBA6382}"/>
          </ac:picMkLst>
        </pc:picChg>
      </pc:sldChg>
      <pc:sldChg chg="modSp add del mod ord modNotesTx">
        <pc:chgData name="Sebastian Saetzler" userId="f5e7f563-16ac-4dee-a179-33172b40789c" providerId="ADAL" clId="{5F128D77-7D26-43BF-B935-4A24F8B108FC}" dt="2022-08-26T13:09:13.065" v="8147" actId="47"/>
        <pc:sldMkLst>
          <pc:docMk/>
          <pc:sldMk cId="501583860" sldId="459"/>
        </pc:sldMkLst>
        <pc:spChg chg="mod">
          <ac:chgData name="Sebastian Saetzler" userId="f5e7f563-16ac-4dee-a179-33172b40789c" providerId="ADAL" clId="{5F128D77-7D26-43BF-B935-4A24F8B108FC}" dt="2022-08-26T13:09:09.047" v="8146" actId="20577"/>
          <ac:spMkLst>
            <pc:docMk/>
            <pc:sldMk cId="501583860" sldId="459"/>
            <ac:spMk id="23" creationId="{653A99CF-23E1-7846-ADDC-45F294A3C3E5}"/>
          </ac:spMkLst>
        </pc:spChg>
      </pc:sldChg>
      <pc:sldChg chg="addSp delSp modSp add del mod ord modAnim modShow modNotesTx">
        <pc:chgData name="Sebastian Saetzler" userId="f5e7f563-16ac-4dee-a179-33172b40789c" providerId="ADAL" clId="{5F128D77-7D26-43BF-B935-4A24F8B108FC}" dt="2022-08-28T11:26:17.085" v="21018" actId="47"/>
        <pc:sldMkLst>
          <pc:docMk/>
          <pc:sldMk cId="4153707691" sldId="460"/>
        </pc:sldMkLst>
        <pc:spChg chg="add mod">
          <ac:chgData name="Sebastian Saetzler" userId="f5e7f563-16ac-4dee-a179-33172b40789c" providerId="ADAL" clId="{5F128D77-7D26-43BF-B935-4A24F8B108FC}" dt="2022-08-26T11:31:43.331" v="5845" actId="20577"/>
          <ac:spMkLst>
            <pc:docMk/>
            <pc:sldMk cId="4153707691" sldId="460"/>
            <ac:spMk id="7" creationId="{7A45C4CC-1BFD-DD26-3CE5-87F0E4D6B3E9}"/>
          </ac:spMkLst>
        </pc:spChg>
        <pc:spChg chg="add mod">
          <ac:chgData name="Sebastian Saetzler" userId="f5e7f563-16ac-4dee-a179-33172b40789c" providerId="ADAL" clId="{5F128D77-7D26-43BF-B935-4A24F8B108FC}" dt="2022-08-26T14:51:28.680" v="10540" actId="20577"/>
          <ac:spMkLst>
            <pc:docMk/>
            <pc:sldMk cId="4153707691" sldId="460"/>
            <ac:spMk id="8" creationId="{AB9A2FDC-93B8-8ECE-BA1B-C9FD2B1AD924}"/>
          </ac:spMkLst>
        </pc:spChg>
        <pc:spChg chg="add mod">
          <ac:chgData name="Sebastian Saetzler" userId="f5e7f563-16ac-4dee-a179-33172b40789c" providerId="ADAL" clId="{5F128D77-7D26-43BF-B935-4A24F8B108FC}" dt="2022-08-26T11:18:44.295" v="5422" actId="1076"/>
          <ac:spMkLst>
            <pc:docMk/>
            <pc:sldMk cId="4153707691" sldId="460"/>
            <ac:spMk id="11" creationId="{85F0316E-D688-1D5E-1886-7727652E8F46}"/>
          </ac:spMkLst>
        </pc:spChg>
        <pc:spChg chg="add mod">
          <ac:chgData name="Sebastian Saetzler" userId="f5e7f563-16ac-4dee-a179-33172b40789c" providerId="ADAL" clId="{5F128D77-7D26-43BF-B935-4A24F8B108FC}" dt="2022-08-26T11:19:13.132" v="5447" actId="1076"/>
          <ac:spMkLst>
            <pc:docMk/>
            <pc:sldMk cId="4153707691" sldId="460"/>
            <ac:spMk id="12" creationId="{DD00EC65-E246-325C-A324-72ED1698C833}"/>
          </ac:spMkLst>
        </pc:spChg>
        <pc:spChg chg="del">
          <ac:chgData name="Sebastian Saetzler" userId="f5e7f563-16ac-4dee-a179-33172b40789c" providerId="ADAL" clId="{5F128D77-7D26-43BF-B935-4A24F8B108FC}" dt="2022-08-26T11:17:11.990" v="5397" actId="478"/>
          <ac:spMkLst>
            <pc:docMk/>
            <pc:sldMk cId="4153707691" sldId="460"/>
            <ac:spMk id="13" creationId="{0CAB07DE-4240-1AC8-1CAD-CB7F3DA2C613}"/>
          </ac:spMkLst>
        </pc:spChg>
        <pc:spChg chg="mod">
          <ac:chgData name="Sebastian Saetzler" userId="f5e7f563-16ac-4dee-a179-33172b40789c" providerId="ADAL" clId="{5F128D77-7D26-43BF-B935-4A24F8B108FC}" dt="2022-08-26T11:18:53.829" v="5425" actId="1076"/>
          <ac:spMkLst>
            <pc:docMk/>
            <pc:sldMk cId="4153707691" sldId="460"/>
            <ac:spMk id="15" creationId="{600EC5C1-E847-724F-B89B-4429CC232DF3}"/>
          </ac:spMkLst>
        </pc:spChg>
        <pc:spChg chg="del">
          <ac:chgData name="Sebastian Saetzler" userId="f5e7f563-16ac-4dee-a179-33172b40789c" providerId="ADAL" clId="{5F128D77-7D26-43BF-B935-4A24F8B108FC}" dt="2022-08-26T10:38:40.570" v="5396" actId="478"/>
          <ac:spMkLst>
            <pc:docMk/>
            <pc:sldMk cId="4153707691" sldId="460"/>
            <ac:spMk id="17" creationId="{F4C5D155-9C62-4BAB-A2EF-4A222D9815A7}"/>
          </ac:spMkLst>
        </pc:spChg>
        <pc:spChg chg="add del mod">
          <ac:chgData name="Sebastian Saetzler" userId="f5e7f563-16ac-4dee-a179-33172b40789c" providerId="ADAL" clId="{5F128D77-7D26-43BF-B935-4A24F8B108FC}" dt="2022-08-26T11:22:41.943" v="5552" actId="478"/>
          <ac:spMkLst>
            <pc:docMk/>
            <pc:sldMk cId="4153707691" sldId="460"/>
            <ac:spMk id="18" creationId="{CD5A2222-D22F-5B9F-5A35-A8174F2ECC5A}"/>
          </ac:spMkLst>
        </pc:spChg>
        <pc:spChg chg="add mod">
          <ac:chgData name="Sebastian Saetzler" userId="f5e7f563-16ac-4dee-a179-33172b40789c" providerId="ADAL" clId="{5F128D77-7D26-43BF-B935-4A24F8B108FC}" dt="2022-08-26T11:28:37.701" v="5806" actId="1076"/>
          <ac:spMkLst>
            <pc:docMk/>
            <pc:sldMk cId="4153707691" sldId="460"/>
            <ac:spMk id="19" creationId="{BDF02E08-A6AD-E90C-0428-C5E1ADD174C6}"/>
          </ac:spMkLst>
        </pc:spChg>
        <pc:spChg chg="mod">
          <ac:chgData name="Sebastian Saetzler" userId="f5e7f563-16ac-4dee-a179-33172b40789c" providerId="ADAL" clId="{5F128D77-7D26-43BF-B935-4A24F8B108FC}" dt="2022-08-26T11:24:12.658" v="5580" actId="20577"/>
          <ac:spMkLst>
            <pc:docMk/>
            <pc:sldMk cId="4153707691" sldId="460"/>
            <ac:spMk id="22" creationId="{FCB6B6EE-1E1A-E69E-1CA5-F45B39BFE732}"/>
          </ac:spMkLst>
        </pc:spChg>
        <pc:spChg chg="add del mod">
          <ac:chgData name="Sebastian Saetzler" userId="f5e7f563-16ac-4dee-a179-33172b40789c" providerId="ADAL" clId="{5F128D77-7D26-43BF-B935-4A24F8B108FC}" dt="2022-08-25T11:56:44.799" v="5021" actId="1076"/>
          <ac:spMkLst>
            <pc:docMk/>
            <pc:sldMk cId="4153707691" sldId="460"/>
            <ac:spMk id="23" creationId="{653A99CF-23E1-7846-ADDC-45F294A3C3E5}"/>
          </ac:spMkLst>
        </pc:spChg>
        <pc:spChg chg="mod">
          <ac:chgData name="Sebastian Saetzler" userId="f5e7f563-16ac-4dee-a179-33172b40789c" providerId="ADAL" clId="{5F128D77-7D26-43BF-B935-4A24F8B108FC}" dt="2022-08-26T11:27:28.016" v="5804" actId="20577"/>
          <ac:spMkLst>
            <pc:docMk/>
            <pc:sldMk cId="4153707691" sldId="460"/>
            <ac:spMk id="27" creationId="{C4F4D38C-9BDC-D840-9422-6B0ECDAFB4D4}"/>
          </ac:spMkLst>
        </pc:spChg>
        <pc:spChg chg="del mod">
          <ac:chgData name="Sebastian Saetzler" userId="f5e7f563-16ac-4dee-a179-33172b40789c" providerId="ADAL" clId="{5F128D77-7D26-43BF-B935-4A24F8B108FC}" dt="2022-08-26T11:21:57.610" v="5524" actId="478"/>
          <ac:spMkLst>
            <pc:docMk/>
            <pc:sldMk cId="4153707691" sldId="460"/>
            <ac:spMk id="29" creationId="{DFEC71DB-A872-4348-892A-7211C802EC92}"/>
          </ac:spMkLst>
        </pc:spChg>
        <pc:picChg chg="del">
          <ac:chgData name="Sebastian Saetzler" userId="f5e7f563-16ac-4dee-a179-33172b40789c" providerId="ADAL" clId="{5F128D77-7D26-43BF-B935-4A24F8B108FC}" dt="2022-08-26T07:48:01.453" v="5070" actId="478"/>
          <ac:picMkLst>
            <pc:docMk/>
            <pc:sldMk cId="4153707691" sldId="460"/>
            <ac:picMk id="26" creationId="{FEFB77FE-A06E-3330-6ABB-D90DF2734588}"/>
          </ac:picMkLst>
        </pc:picChg>
        <pc:cxnChg chg="del">
          <ac:chgData name="Sebastian Saetzler" userId="f5e7f563-16ac-4dee-a179-33172b40789c" providerId="ADAL" clId="{5F128D77-7D26-43BF-B935-4A24F8B108FC}" dt="2022-08-26T11:17:14.616" v="5398" actId="478"/>
          <ac:cxnSpMkLst>
            <pc:docMk/>
            <pc:sldMk cId="4153707691" sldId="460"/>
            <ac:cxnSpMk id="8" creationId="{A8E5C603-5D48-FFCB-E95A-98520E4B6697}"/>
          </ac:cxnSpMkLst>
        </pc:cxnChg>
        <pc:cxnChg chg="del">
          <ac:chgData name="Sebastian Saetzler" userId="f5e7f563-16ac-4dee-a179-33172b40789c" providerId="ADAL" clId="{5F128D77-7D26-43BF-B935-4A24F8B108FC}" dt="2022-08-26T11:17:16.858" v="5399" actId="478"/>
          <ac:cxnSpMkLst>
            <pc:docMk/>
            <pc:sldMk cId="4153707691" sldId="460"/>
            <ac:cxnSpMk id="9" creationId="{7E39988C-6E85-3885-1DAE-F4F41F306653}"/>
          </ac:cxnSpMkLst>
        </pc:cxnChg>
        <pc:cxnChg chg="add del mod">
          <ac:chgData name="Sebastian Saetzler" userId="f5e7f563-16ac-4dee-a179-33172b40789c" providerId="ADAL" clId="{5F128D77-7D26-43BF-B935-4A24F8B108FC}" dt="2022-08-25T11:56:44.799" v="5021" actId="1076"/>
          <ac:cxnSpMkLst>
            <pc:docMk/>
            <pc:sldMk cId="4153707691" sldId="460"/>
            <ac:cxnSpMk id="21" creationId="{5F0CC530-0F4A-7240-87A1-D18A3B7FF4FC}"/>
          </ac:cxnSpMkLst>
        </pc:cxnChg>
      </pc:sldChg>
      <pc:sldChg chg="addSp delSp modSp add del mod ord delAnim modAnim modShow modNotesTx">
        <pc:chgData name="Sebastian Saetzler" userId="f5e7f563-16ac-4dee-a179-33172b40789c" providerId="ADAL" clId="{5F128D77-7D26-43BF-B935-4A24F8B108FC}" dt="2022-08-28T11:26:20.625" v="21019" actId="47"/>
        <pc:sldMkLst>
          <pc:docMk/>
          <pc:sldMk cId="1112225757" sldId="461"/>
        </pc:sldMkLst>
        <pc:spChg chg="mod">
          <ac:chgData name="Sebastian Saetzler" userId="f5e7f563-16ac-4dee-a179-33172b40789c" providerId="ADAL" clId="{5F128D77-7D26-43BF-B935-4A24F8B108FC}" dt="2022-08-26T12:42:43.936" v="6939" actId="20577"/>
          <ac:spMkLst>
            <pc:docMk/>
            <pc:sldMk cId="1112225757" sldId="461"/>
            <ac:spMk id="7" creationId="{7A45C4CC-1BFD-DD26-3CE5-87F0E4D6B3E9}"/>
          </ac:spMkLst>
        </pc:spChg>
        <pc:spChg chg="mod">
          <ac:chgData name="Sebastian Saetzler" userId="f5e7f563-16ac-4dee-a179-33172b40789c" providerId="ADAL" clId="{5F128D77-7D26-43BF-B935-4A24F8B108FC}" dt="2022-08-26T11:53:21.453" v="6185" actId="20577"/>
          <ac:spMkLst>
            <pc:docMk/>
            <pc:sldMk cId="1112225757" sldId="461"/>
            <ac:spMk id="11" creationId="{85F0316E-D688-1D5E-1886-7727652E8F46}"/>
          </ac:spMkLst>
        </pc:spChg>
        <pc:spChg chg="del mod">
          <ac:chgData name="Sebastian Saetzler" userId="f5e7f563-16ac-4dee-a179-33172b40789c" providerId="ADAL" clId="{5F128D77-7D26-43BF-B935-4A24F8B108FC}" dt="2022-08-26T12:12:17.529" v="6356" actId="478"/>
          <ac:spMkLst>
            <pc:docMk/>
            <pc:sldMk cId="1112225757" sldId="461"/>
            <ac:spMk id="15" creationId="{600EC5C1-E847-724F-B89B-4429CC232DF3}"/>
          </ac:spMkLst>
        </pc:spChg>
        <pc:spChg chg="del">
          <ac:chgData name="Sebastian Saetzler" userId="f5e7f563-16ac-4dee-a179-33172b40789c" providerId="ADAL" clId="{5F128D77-7D26-43BF-B935-4A24F8B108FC}" dt="2022-08-26T11:49:29.341" v="6160" actId="478"/>
          <ac:spMkLst>
            <pc:docMk/>
            <pc:sldMk cId="1112225757" sldId="461"/>
            <ac:spMk id="19" creationId="{BDF02E08-A6AD-E90C-0428-C5E1ADD174C6}"/>
          </ac:spMkLst>
        </pc:spChg>
        <pc:spChg chg="del">
          <ac:chgData name="Sebastian Saetzler" userId="f5e7f563-16ac-4dee-a179-33172b40789c" providerId="ADAL" clId="{5F128D77-7D26-43BF-B935-4A24F8B108FC}" dt="2022-08-26T11:49:31.981" v="6161" actId="478"/>
          <ac:spMkLst>
            <pc:docMk/>
            <pc:sldMk cId="1112225757" sldId="461"/>
            <ac:spMk id="22" creationId="{FCB6B6EE-1E1A-E69E-1CA5-F45B39BFE732}"/>
          </ac:spMkLst>
        </pc:spChg>
        <pc:spChg chg="mod">
          <ac:chgData name="Sebastian Saetzler" userId="f5e7f563-16ac-4dee-a179-33172b40789c" providerId="ADAL" clId="{5F128D77-7D26-43BF-B935-4A24F8B108FC}" dt="2022-08-26T12:32:50.275" v="6594" actId="20577"/>
          <ac:spMkLst>
            <pc:docMk/>
            <pc:sldMk cId="1112225757" sldId="461"/>
            <ac:spMk id="27" creationId="{C4F4D38C-9BDC-D840-9422-6B0ECDAFB4D4}"/>
          </ac:spMkLst>
        </pc:spChg>
        <pc:picChg chg="add mod">
          <ac:chgData name="Sebastian Saetzler" userId="f5e7f563-16ac-4dee-a179-33172b40789c" providerId="ADAL" clId="{5F128D77-7D26-43BF-B935-4A24F8B108FC}" dt="2022-08-26T11:51:34.337" v="6168" actId="1076"/>
          <ac:picMkLst>
            <pc:docMk/>
            <pc:sldMk cId="1112225757" sldId="461"/>
            <ac:picMk id="9" creationId="{5503A10D-4AB3-C7B5-100F-10EEDF82A292}"/>
          </ac:picMkLst>
        </pc:picChg>
        <pc:picChg chg="add mod">
          <ac:chgData name="Sebastian Saetzler" userId="f5e7f563-16ac-4dee-a179-33172b40789c" providerId="ADAL" clId="{5F128D77-7D26-43BF-B935-4A24F8B108FC}" dt="2022-08-26T12:38:07.314" v="6839" actId="1076"/>
          <ac:picMkLst>
            <pc:docMk/>
            <pc:sldMk cId="1112225757" sldId="461"/>
            <ac:picMk id="10" creationId="{3173D033-DD3E-ABC8-F0A4-49BEB68A36F5}"/>
          </ac:picMkLst>
        </pc:picChg>
      </pc:sldChg>
      <pc:sldChg chg="addSp delSp modSp add mod ord delAnim modNotesTx">
        <pc:chgData name="Sebastian Saetzler" userId="f5e7f563-16ac-4dee-a179-33172b40789c" providerId="ADAL" clId="{5F128D77-7D26-43BF-B935-4A24F8B108FC}" dt="2022-08-29T04:45:21.559" v="58206" actId="20577"/>
        <pc:sldMkLst>
          <pc:docMk/>
          <pc:sldMk cId="2886914433" sldId="462"/>
        </pc:sldMkLst>
        <pc:spChg chg="mod">
          <ac:chgData name="Sebastian Saetzler" userId="f5e7f563-16ac-4dee-a179-33172b40789c" providerId="ADAL" clId="{5F128D77-7D26-43BF-B935-4A24F8B108FC}" dt="2022-08-28T11:27:42.174" v="21025" actId="1076"/>
          <ac:spMkLst>
            <pc:docMk/>
            <pc:sldMk cId="2886914433" sldId="462"/>
            <ac:spMk id="6" creationId="{9F75476A-D4B2-3D86-3E24-FED57762D797}"/>
          </ac:spMkLst>
        </pc:spChg>
        <pc:spChg chg="del mod">
          <ac:chgData name="Sebastian Saetzler" userId="f5e7f563-16ac-4dee-a179-33172b40789c" providerId="ADAL" clId="{5F128D77-7D26-43BF-B935-4A24F8B108FC}" dt="2022-08-26T12:55:44.983" v="7387" actId="478"/>
          <ac:spMkLst>
            <pc:docMk/>
            <pc:sldMk cId="2886914433" sldId="462"/>
            <ac:spMk id="7" creationId="{7A45C4CC-1BFD-DD26-3CE5-87F0E4D6B3E9}"/>
          </ac:spMkLst>
        </pc:spChg>
        <pc:spChg chg="add del mod">
          <ac:chgData name="Sebastian Saetzler" userId="f5e7f563-16ac-4dee-a179-33172b40789c" providerId="ADAL" clId="{5F128D77-7D26-43BF-B935-4A24F8B108FC}" dt="2022-08-26T12:45:31.881" v="6979"/>
          <ac:spMkLst>
            <pc:docMk/>
            <pc:sldMk cId="2886914433" sldId="462"/>
            <ac:spMk id="8" creationId="{00ADF38F-4CB2-1316-41D0-3497DA9741CE}"/>
          </ac:spMkLst>
        </pc:spChg>
        <pc:spChg chg="mod">
          <ac:chgData name="Sebastian Saetzler" userId="f5e7f563-16ac-4dee-a179-33172b40789c" providerId="ADAL" clId="{5F128D77-7D26-43BF-B935-4A24F8B108FC}" dt="2022-08-28T11:26:46.755" v="21020" actId="1076"/>
          <ac:spMkLst>
            <pc:docMk/>
            <pc:sldMk cId="2886914433" sldId="462"/>
            <ac:spMk id="11" creationId="{85F0316E-D688-1D5E-1886-7727652E8F46}"/>
          </ac:spMkLst>
        </pc:spChg>
        <pc:spChg chg="mod">
          <ac:chgData name="Sebastian Saetzler" userId="f5e7f563-16ac-4dee-a179-33172b40789c" providerId="ADAL" clId="{5F128D77-7D26-43BF-B935-4A24F8B108FC}" dt="2022-08-28T11:27:42.174" v="21025" actId="1076"/>
          <ac:spMkLst>
            <pc:docMk/>
            <pc:sldMk cId="2886914433" sldId="462"/>
            <ac:spMk id="12" creationId="{DD00EC65-E246-325C-A324-72ED1698C833}"/>
          </ac:spMkLst>
        </pc:spChg>
        <pc:spChg chg="add mod">
          <ac:chgData name="Sebastian Saetzler" userId="f5e7f563-16ac-4dee-a179-33172b40789c" providerId="ADAL" clId="{5F128D77-7D26-43BF-B935-4A24F8B108FC}" dt="2022-08-28T11:26:46.755" v="21020" actId="1076"/>
          <ac:spMkLst>
            <pc:docMk/>
            <pc:sldMk cId="2886914433" sldId="462"/>
            <ac:spMk id="13" creationId="{676AA9D2-36B8-EC78-B23F-65BC4B55D5B0}"/>
          </ac:spMkLst>
        </pc:spChg>
        <pc:spChg chg="add mod">
          <ac:chgData name="Sebastian Saetzler" userId="f5e7f563-16ac-4dee-a179-33172b40789c" providerId="ADAL" clId="{5F128D77-7D26-43BF-B935-4A24F8B108FC}" dt="2022-08-28T11:27:42.174" v="21025" actId="1076"/>
          <ac:spMkLst>
            <pc:docMk/>
            <pc:sldMk cId="2886914433" sldId="462"/>
            <ac:spMk id="14" creationId="{148D6E43-8068-269F-516D-184354EB00A2}"/>
          </ac:spMkLst>
        </pc:spChg>
        <pc:spChg chg="add mod">
          <ac:chgData name="Sebastian Saetzler" userId="f5e7f563-16ac-4dee-a179-33172b40789c" providerId="ADAL" clId="{5F128D77-7D26-43BF-B935-4A24F8B108FC}" dt="2022-08-28T16:59:54.920" v="34798" actId="20577"/>
          <ac:spMkLst>
            <pc:docMk/>
            <pc:sldMk cId="2886914433" sldId="462"/>
            <ac:spMk id="15" creationId="{6FE6400E-EFC4-7EB3-749B-43D453BB9142}"/>
          </ac:spMkLst>
        </pc:spChg>
        <pc:spChg chg="add mod">
          <ac:chgData name="Sebastian Saetzler" userId="f5e7f563-16ac-4dee-a179-33172b40789c" providerId="ADAL" clId="{5F128D77-7D26-43BF-B935-4A24F8B108FC}" dt="2022-08-28T11:27:42.174" v="21025" actId="1076"/>
          <ac:spMkLst>
            <pc:docMk/>
            <pc:sldMk cId="2886914433" sldId="462"/>
            <ac:spMk id="17" creationId="{D640E6FA-BCF7-5FAF-F17E-4EA4F6AD8B02}"/>
          </ac:spMkLst>
        </pc:spChg>
        <pc:spChg chg="add mod">
          <ac:chgData name="Sebastian Saetzler" userId="f5e7f563-16ac-4dee-a179-33172b40789c" providerId="ADAL" clId="{5F128D77-7D26-43BF-B935-4A24F8B108FC}" dt="2022-08-28T16:54:41.789" v="34265" actId="1076"/>
          <ac:spMkLst>
            <pc:docMk/>
            <pc:sldMk cId="2886914433" sldId="462"/>
            <ac:spMk id="18" creationId="{17197170-A89D-21DE-3B56-B18B017DBEBB}"/>
          </ac:spMkLst>
        </pc:spChg>
        <pc:spChg chg="del">
          <ac:chgData name="Sebastian Saetzler" userId="f5e7f563-16ac-4dee-a179-33172b40789c" providerId="ADAL" clId="{5F128D77-7D26-43BF-B935-4A24F8B108FC}" dt="2022-08-26T12:44:37.547" v="6943" actId="478"/>
          <ac:spMkLst>
            <pc:docMk/>
            <pc:sldMk cId="2886914433" sldId="462"/>
            <ac:spMk id="27" creationId="{C4F4D38C-9BDC-D840-9422-6B0ECDAFB4D4}"/>
          </ac:spMkLst>
        </pc:spChg>
        <pc:picChg chg="mod">
          <ac:chgData name="Sebastian Saetzler" userId="f5e7f563-16ac-4dee-a179-33172b40789c" providerId="ADAL" clId="{5F128D77-7D26-43BF-B935-4A24F8B108FC}" dt="2022-08-28T11:27:49.032" v="21027" actId="1076"/>
          <ac:picMkLst>
            <pc:docMk/>
            <pc:sldMk cId="2886914433" sldId="462"/>
            <ac:picMk id="9" creationId="{5503A10D-4AB3-C7B5-100F-10EEDF82A292}"/>
          </ac:picMkLst>
        </pc:picChg>
        <pc:picChg chg="mod">
          <ac:chgData name="Sebastian Saetzler" userId="f5e7f563-16ac-4dee-a179-33172b40789c" providerId="ADAL" clId="{5F128D77-7D26-43BF-B935-4A24F8B108FC}" dt="2022-08-28T11:27:42.174" v="21025" actId="1076"/>
          <ac:picMkLst>
            <pc:docMk/>
            <pc:sldMk cId="2886914433" sldId="462"/>
            <ac:picMk id="10" creationId="{3173D033-DD3E-ABC8-F0A4-49BEB68A36F5}"/>
          </ac:picMkLst>
        </pc:picChg>
        <pc:picChg chg="mod">
          <ac:chgData name="Sebastian Saetzler" userId="f5e7f563-16ac-4dee-a179-33172b40789c" providerId="ADAL" clId="{5F128D77-7D26-43BF-B935-4A24F8B108FC}" dt="2022-08-28T11:26:46.755" v="21020" actId="1076"/>
          <ac:picMkLst>
            <pc:docMk/>
            <pc:sldMk cId="2886914433" sldId="462"/>
            <ac:picMk id="16" creationId="{B214CCA7-1793-BE46-97C7-3FE6A1CA9CAD}"/>
          </ac:picMkLst>
        </pc:picChg>
        <pc:picChg chg="mod">
          <ac:chgData name="Sebastian Saetzler" userId="f5e7f563-16ac-4dee-a179-33172b40789c" providerId="ADAL" clId="{5F128D77-7D26-43BF-B935-4A24F8B108FC}" dt="2022-08-28T11:27:42.174" v="21025" actId="1076"/>
          <ac:picMkLst>
            <pc:docMk/>
            <pc:sldMk cId="2886914433" sldId="462"/>
            <ac:picMk id="30" creationId="{C4EF68FA-FD28-8646-A3A1-2D9D1EBA6382}"/>
          </ac:picMkLst>
        </pc:picChg>
      </pc:sldChg>
      <pc:sldChg chg="addSp delSp modSp add del mod ord delAnim modAnim modShow modNotesTx">
        <pc:chgData name="Sebastian Saetzler" userId="f5e7f563-16ac-4dee-a179-33172b40789c" providerId="ADAL" clId="{5F128D77-7D26-43BF-B935-4A24F8B108FC}" dt="2022-08-29T02:43:37.888" v="53102" actId="47"/>
        <pc:sldMkLst>
          <pc:docMk/>
          <pc:sldMk cId="231526447" sldId="463"/>
        </pc:sldMkLst>
        <pc:spChg chg="add mod">
          <ac:chgData name="Sebastian Saetzler" userId="f5e7f563-16ac-4dee-a179-33172b40789c" providerId="ADAL" clId="{5F128D77-7D26-43BF-B935-4A24F8B108FC}" dt="2022-08-26T14:36:34.719" v="10309" actId="1076"/>
          <ac:spMkLst>
            <pc:docMk/>
            <pc:sldMk cId="231526447" sldId="463"/>
            <ac:spMk id="8" creationId="{87C9845A-C028-B950-D65B-15C0A15B5F75}"/>
          </ac:spMkLst>
        </pc:spChg>
        <pc:spChg chg="add mod">
          <ac:chgData name="Sebastian Saetzler" userId="f5e7f563-16ac-4dee-a179-33172b40789c" providerId="ADAL" clId="{5F128D77-7D26-43BF-B935-4A24F8B108FC}" dt="2022-08-26T14:38:10.594" v="10323" actId="1076"/>
          <ac:spMkLst>
            <pc:docMk/>
            <pc:sldMk cId="231526447" sldId="463"/>
            <ac:spMk id="9" creationId="{14D8E3C3-9A57-8CD9-0B8F-3258E07A5BE0}"/>
          </ac:spMkLst>
        </pc:spChg>
        <pc:spChg chg="add mod">
          <ac:chgData name="Sebastian Saetzler" userId="f5e7f563-16ac-4dee-a179-33172b40789c" providerId="ADAL" clId="{5F128D77-7D26-43BF-B935-4A24F8B108FC}" dt="2022-08-26T14:36:28.863" v="10307" actId="1076"/>
          <ac:spMkLst>
            <pc:docMk/>
            <pc:sldMk cId="231526447" sldId="463"/>
            <ac:spMk id="10" creationId="{7AB6BDCF-6D9A-FA24-FFEC-B8150D936DC5}"/>
          </ac:spMkLst>
        </pc:spChg>
        <pc:spChg chg="add mod">
          <ac:chgData name="Sebastian Saetzler" userId="f5e7f563-16ac-4dee-a179-33172b40789c" providerId="ADAL" clId="{5F128D77-7D26-43BF-B935-4A24F8B108FC}" dt="2022-08-26T14:37:23.475" v="10317" actId="14100"/>
          <ac:spMkLst>
            <pc:docMk/>
            <pc:sldMk cId="231526447" sldId="463"/>
            <ac:spMk id="11" creationId="{BB72F7EA-84B3-43EA-2457-9CA0B7AAB517}"/>
          </ac:spMkLst>
        </pc:spChg>
        <pc:spChg chg="add del mod">
          <ac:chgData name="Sebastian Saetzler" userId="f5e7f563-16ac-4dee-a179-33172b40789c" providerId="ADAL" clId="{5F128D77-7D26-43BF-B935-4A24F8B108FC}" dt="2022-08-26T14:37:32.274" v="10318" actId="478"/>
          <ac:spMkLst>
            <pc:docMk/>
            <pc:sldMk cId="231526447" sldId="463"/>
            <ac:spMk id="12" creationId="{9B952925-0144-C635-19D3-096AF488CF62}"/>
          </ac:spMkLst>
        </pc:spChg>
        <pc:spChg chg="add mod">
          <ac:chgData name="Sebastian Saetzler" userId="f5e7f563-16ac-4dee-a179-33172b40789c" providerId="ADAL" clId="{5F128D77-7D26-43BF-B935-4A24F8B108FC}" dt="2022-08-26T14:38:10.594" v="10323" actId="1076"/>
          <ac:spMkLst>
            <pc:docMk/>
            <pc:sldMk cId="231526447" sldId="463"/>
            <ac:spMk id="13" creationId="{33BEB04A-689F-43FB-7A11-C7C3E2FE4F2E}"/>
          </ac:spMkLst>
        </pc:spChg>
        <pc:spChg chg="del mod">
          <ac:chgData name="Sebastian Saetzler" userId="f5e7f563-16ac-4dee-a179-33172b40789c" providerId="ADAL" clId="{5F128D77-7D26-43BF-B935-4A24F8B108FC}" dt="2022-08-26T14:04:23.133" v="9107" actId="478"/>
          <ac:spMkLst>
            <pc:docMk/>
            <pc:sldMk cId="231526447" sldId="463"/>
            <ac:spMk id="14" creationId="{9C9759EC-00D2-6545-96F0-D58C60A51A78}"/>
          </ac:spMkLst>
        </pc:spChg>
        <pc:spChg chg="del mod">
          <ac:chgData name="Sebastian Saetzler" userId="f5e7f563-16ac-4dee-a179-33172b40789c" providerId="ADAL" clId="{5F128D77-7D26-43BF-B935-4A24F8B108FC}" dt="2022-08-26T14:04:23.133" v="9107" actId="478"/>
          <ac:spMkLst>
            <pc:docMk/>
            <pc:sldMk cId="231526447" sldId="463"/>
            <ac:spMk id="15" creationId="{600EC5C1-E847-724F-B89B-4429CC232DF3}"/>
          </ac:spMkLst>
        </pc:spChg>
        <pc:spChg chg="add mod">
          <ac:chgData name="Sebastian Saetzler" userId="f5e7f563-16ac-4dee-a179-33172b40789c" providerId="ADAL" clId="{5F128D77-7D26-43BF-B935-4A24F8B108FC}" dt="2022-08-26T14:37:50.561" v="10322" actId="1076"/>
          <ac:spMkLst>
            <pc:docMk/>
            <pc:sldMk cId="231526447" sldId="463"/>
            <ac:spMk id="17" creationId="{204713DF-E002-E928-22BB-BB73198B508B}"/>
          </ac:spMkLst>
        </pc:spChg>
        <pc:spChg chg="mod">
          <ac:chgData name="Sebastian Saetzler" userId="f5e7f563-16ac-4dee-a179-33172b40789c" providerId="ADAL" clId="{5F128D77-7D26-43BF-B935-4A24F8B108FC}" dt="2022-08-28T12:07:56.606" v="21216" actId="20577"/>
          <ac:spMkLst>
            <pc:docMk/>
            <pc:sldMk cId="231526447" sldId="463"/>
            <ac:spMk id="23" creationId="{653A99CF-23E1-7846-ADDC-45F294A3C3E5}"/>
          </ac:spMkLst>
        </pc:spChg>
        <pc:spChg chg="del">
          <ac:chgData name="Sebastian Saetzler" userId="f5e7f563-16ac-4dee-a179-33172b40789c" providerId="ADAL" clId="{5F128D77-7D26-43BF-B935-4A24F8B108FC}" dt="2022-08-26T14:04:03.123" v="9104" actId="478"/>
          <ac:spMkLst>
            <pc:docMk/>
            <pc:sldMk cId="231526447" sldId="463"/>
            <ac:spMk id="24" creationId="{8C208AA1-571F-C84E-9380-B1A56D572611}"/>
          </ac:spMkLst>
        </pc:spChg>
        <pc:spChg chg="del">
          <ac:chgData name="Sebastian Saetzler" userId="f5e7f563-16ac-4dee-a179-33172b40789c" providerId="ADAL" clId="{5F128D77-7D26-43BF-B935-4A24F8B108FC}" dt="2022-08-26T14:04:23.133" v="9107" actId="478"/>
          <ac:spMkLst>
            <pc:docMk/>
            <pc:sldMk cId="231526447" sldId="463"/>
            <ac:spMk id="27" creationId="{C4F4D38C-9BDC-D840-9422-6B0ECDAFB4D4}"/>
          </ac:spMkLst>
        </pc:spChg>
        <pc:spChg chg="del">
          <ac:chgData name="Sebastian Saetzler" userId="f5e7f563-16ac-4dee-a179-33172b40789c" providerId="ADAL" clId="{5F128D77-7D26-43BF-B935-4A24F8B108FC}" dt="2022-08-26T14:04:23.133" v="9107" actId="478"/>
          <ac:spMkLst>
            <pc:docMk/>
            <pc:sldMk cId="231526447" sldId="463"/>
            <ac:spMk id="28" creationId="{D2BC977B-4670-0B42-BB7A-838FE9CBBD56}"/>
          </ac:spMkLst>
        </pc:spChg>
        <pc:spChg chg="del">
          <ac:chgData name="Sebastian Saetzler" userId="f5e7f563-16ac-4dee-a179-33172b40789c" providerId="ADAL" clId="{5F128D77-7D26-43BF-B935-4A24F8B108FC}" dt="2022-08-26T14:04:23.133" v="9107" actId="478"/>
          <ac:spMkLst>
            <pc:docMk/>
            <pc:sldMk cId="231526447" sldId="463"/>
            <ac:spMk id="29" creationId="{DFEC71DB-A872-4348-892A-7211C802EC92}"/>
          </ac:spMkLst>
        </pc:spChg>
        <pc:spChg chg="add del mod">
          <ac:chgData name="Sebastian Saetzler" userId="f5e7f563-16ac-4dee-a179-33172b40789c" providerId="ADAL" clId="{5F128D77-7D26-43BF-B935-4A24F8B108FC}" dt="2022-08-28T12:10:04.982" v="21225" actId="478"/>
          <ac:spMkLst>
            <pc:docMk/>
            <pc:sldMk cId="231526447" sldId="463"/>
            <ac:spMk id="36" creationId="{8B7E50D1-9FFE-4756-D3D1-B26B51553A32}"/>
          </ac:spMkLst>
        </pc:spChg>
        <pc:spChg chg="add mod">
          <ac:chgData name="Sebastian Saetzler" userId="f5e7f563-16ac-4dee-a179-33172b40789c" providerId="ADAL" clId="{5F128D77-7D26-43BF-B935-4A24F8B108FC}" dt="2022-08-28T12:10:15.597" v="21237" actId="20577"/>
          <ac:spMkLst>
            <pc:docMk/>
            <pc:sldMk cId="231526447" sldId="463"/>
            <ac:spMk id="37" creationId="{81C39882-939A-3BD3-1B00-2D0EC90803DC}"/>
          </ac:spMkLst>
        </pc:spChg>
        <pc:spChg chg="add del mod">
          <ac:chgData name="Sebastian Saetzler" userId="f5e7f563-16ac-4dee-a179-33172b40789c" providerId="ADAL" clId="{5F128D77-7D26-43BF-B935-4A24F8B108FC}" dt="2022-08-28T12:15:57.959" v="21255" actId="478"/>
          <ac:spMkLst>
            <pc:docMk/>
            <pc:sldMk cId="231526447" sldId="463"/>
            <ac:spMk id="38" creationId="{4C17A1DA-025B-9519-5454-052032D12ADE}"/>
          </ac:spMkLst>
        </pc:spChg>
        <pc:picChg chg="add mod">
          <ac:chgData name="Sebastian Saetzler" userId="f5e7f563-16ac-4dee-a179-33172b40789c" providerId="ADAL" clId="{5F128D77-7D26-43BF-B935-4A24F8B108FC}" dt="2022-08-26T15:37:28.436" v="11201" actId="1076"/>
          <ac:picMkLst>
            <pc:docMk/>
            <pc:sldMk cId="231526447" sldId="463"/>
            <ac:picMk id="7" creationId="{2ED5D6A2-D84B-840F-BC43-D81FF0CBFF82}"/>
          </ac:picMkLst>
        </pc:picChg>
        <pc:picChg chg="del">
          <ac:chgData name="Sebastian Saetzler" userId="f5e7f563-16ac-4dee-a179-33172b40789c" providerId="ADAL" clId="{5F128D77-7D26-43BF-B935-4A24F8B108FC}" dt="2022-08-26T14:04:23.133" v="9107" actId="478"/>
          <ac:picMkLst>
            <pc:docMk/>
            <pc:sldMk cId="231526447" sldId="463"/>
            <ac:picMk id="16" creationId="{B214CCA7-1793-BE46-97C7-3FE6A1CA9CAD}"/>
          </ac:picMkLst>
        </pc:picChg>
        <pc:picChg chg="del">
          <ac:chgData name="Sebastian Saetzler" userId="f5e7f563-16ac-4dee-a179-33172b40789c" providerId="ADAL" clId="{5F128D77-7D26-43BF-B935-4A24F8B108FC}" dt="2022-08-26T14:04:23.133" v="9107" actId="478"/>
          <ac:picMkLst>
            <pc:docMk/>
            <pc:sldMk cId="231526447" sldId="463"/>
            <ac:picMk id="30" creationId="{C4EF68FA-FD28-8646-A3A1-2D9D1EBA6382}"/>
          </ac:picMkLst>
        </pc:picChg>
        <pc:cxnChg chg="add">
          <ac:chgData name="Sebastian Saetzler" userId="f5e7f563-16ac-4dee-a179-33172b40789c" providerId="ADAL" clId="{5F128D77-7D26-43BF-B935-4A24F8B108FC}" dt="2022-08-26T14:38:50.850" v="10324" actId="11529"/>
          <ac:cxnSpMkLst>
            <pc:docMk/>
            <pc:sldMk cId="231526447" sldId="463"/>
            <ac:cxnSpMk id="22" creationId="{B55400E0-48E5-1F6F-A889-3506238D9030}"/>
          </ac:cxnSpMkLst>
        </pc:cxnChg>
        <pc:cxnChg chg="add mod">
          <ac:chgData name="Sebastian Saetzler" userId="f5e7f563-16ac-4dee-a179-33172b40789c" providerId="ADAL" clId="{5F128D77-7D26-43BF-B935-4A24F8B108FC}" dt="2022-08-26T14:39:05.191" v="10330" actId="14100"/>
          <ac:cxnSpMkLst>
            <pc:docMk/>
            <pc:sldMk cId="231526447" sldId="463"/>
            <ac:cxnSpMk id="25" creationId="{93F08A37-1990-92A6-5FA1-1B5C7369DF88}"/>
          </ac:cxnSpMkLst>
        </pc:cxnChg>
        <pc:cxnChg chg="add mod">
          <ac:chgData name="Sebastian Saetzler" userId="f5e7f563-16ac-4dee-a179-33172b40789c" providerId="ADAL" clId="{5F128D77-7D26-43BF-B935-4A24F8B108FC}" dt="2022-08-26T14:39:17.739" v="10334" actId="14100"/>
          <ac:cxnSpMkLst>
            <pc:docMk/>
            <pc:sldMk cId="231526447" sldId="463"/>
            <ac:cxnSpMk id="33" creationId="{AB601D02-E03A-8615-C21C-B6072562B553}"/>
          </ac:cxnSpMkLst>
        </pc:cxnChg>
      </pc:sldChg>
      <pc:sldChg chg="add del ord">
        <pc:chgData name="Sebastian Saetzler" userId="f5e7f563-16ac-4dee-a179-33172b40789c" providerId="ADAL" clId="{5F128D77-7D26-43BF-B935-4A24F8B108FC}" dt="2022-08-26T13:08:31.411" v="8138" actId="47"/>
        <pc:sldMkLst>
          <pc:docMk/>
          <pc:sldMk cId="1933720012" sldId="463"/>
        </pc:sldMkLst>
      </pc:sldChg>
      <pc:sldChg chg="addSp delSp modSp add mod ord delAnim modNotesTx">
        <pc:chgData name="Sebastian Saetzler" userId="f5e7f563-16ac-4dee-a179-33172b40789c" providerId="ADAL" clId="{5F128D77-7D26-43BF-B935-4A24F8B108FC}" dt="2022-08-29T04:34:04.641" v="58111" actId="20577"/>
        <pc:sldMkLst>
          <pc:docMk/>
          <pc:sldMk cId="1237934172" sldId="464"/>
        </pc:sldMkLst>
        <pc:spChg chg="add mod">
          <ac:chgData name="Sebastian Saetzler" userId="f5e7f563-16ac-4dee-a179-33172b40789c" providerId="ADAL" clId="{5F128D77-7D26-43BF-B935-4A24F8B108FC}" dt="2022-08-26T15:18:56.379" v="10654" actId="20577"/>
          <ac:spMkLst>
            <pc:docMk/>
            <pc:sldMk cId="1237934172" sldId="464"/>
            <ac:spMk id="6" creationId="{2E0B79F1-3D21-1DC2-C2A0-A1CC06FF6A93}"/>
          </ac:spMkLst>
        </pc:spChg>
        <pc:spChg chg="add mod">
          <ac:chgData name="Sebastian Saetzler" userId="f5e7f563-16ac-4dee-a179-33172b40789c" providerId="ADAL" clId="{5F128D77-7D26-43BF-B935-4A24F8B108FC}" dt="2022-08-26T16:07:56.726" v="12020" actId="5793"/>
          <ac:spMkLst>
            <pc:docMk/>
            <pc:sldMk cId="1237934172" sldId="464"/>
            <ac:spMk id="9" creationId="{1762F727-7F67-21A6-5A53-6A333C5C544D}"/>
          </ac:spMkLst>
        </pc:spChg>
        <pc:spChg chg="add mod">
          <ac:chgData name="Sebastian Saetzler" userId="f5e7f563-16ac-4dee-a179-33172b40789c" providerId="ADAL" clId="{5F128D77-7D26-43BF-B935-4A24F8B108FC}" dt="2022-08-28T12:16:27.906" v="21272" actId="1076"/>
          <ac:spMkLst>
            <pc:docMk/>
            <pc:sldMk cId="1237934172" sldId="464"/>
            <ac:spMk id="10" creationId="{DA3C0F27-B633-EFA1-CE63-2C65B4F98209}"/>
          </ac:spMkLst>
        </pc:spChg>
        <pc:spChg chg="del">
          <ac:chgData name="Sebastian Saetzler" userId="f5e7f563-16ac-4dee-a179-33172b40789c" providerId="ADAL" clId="{5F128D77-7D26-43BF-B935-4A24F8B108FC}" dt="2022-08-26T15:23:20.106" v="10656" actId="478"/>
          <ac:spMkLst>
            <pc:docMk/>
            <pc:sldMk cId="1237934172" sldId="464"/>
            <ac:spMk id="14" creationId="{9C9759EC-00D2-6545-96F0-D58C60A51A78}"/>
          </ac:spMkLst>
        </pc:spChg>
        <pc:spChg chg="del mod">
          <ac:chgData name="Sebastian Saetzler" userId="f5e7f563-16ac-4dee-a179-33172b40789c" providerId="ADAL" clId="{5F128D77-7D26-43BF-B935-4A24F8B108FC}" dt="2022-08-26T15:23:20.106" v="10656" actId="478"/>
          <ac:spMkLst>
            <pc:docMk/>
            <pc:sldMk cId="1237934172" sldId="464"/>
            <ac:spMk id="15" creationId="{600EC5C1-E847-724F-B89B-4429CC232DF3}"/>
          </ac:spMkLst>
        </pc:spChg>
        <pc:spChg chg="mod">
          <ac:chgData name="Sebastian Saetzler" userId="f5e7f563-16ac-4dee-a179-33172b40789c" providerId="ADAL" clId="{5F128D77-7D26-43BF-B935-4A24F8B108FC}" dt="2022-08-26T14:48:53.760" v="10362" actId="20577"/>
          <ac:spMkLst>
            <pc:docMk/>
            <pc:sldMk cId="1237934172" sldId="464"/>
            <ac:spMk id="23" creationId="{653A99CF-23E1-7846-ADDC-45F294A3C3E5}"/>
          </ac:spMkLst>
        </pc:spChg>
        <pc:spChg chg="del mod">
          <ac:chgData name="Sebastian Saetzler" userId="f5e7f563-16ac-4dee-a179-33172b40789c" providerId="ADAL" clId="{5F128D77-7D26-43BF-B935-4A24F8B108FC}" dt="2022-08-26T15:23:20.106" v="10656" actId="478"/>
          <ac:spMkLst>
            <pc:docMk/>
            <pc:sldMk cId="1237934172" sldId="464"/>
            <ac:spMk id="27" creationId="{C4F4D38C-9BDC-D840-9422-6B0ECDAFB4D4}"/>
          </ac:spMkLst>
        </pc:spChg>
        <pc:spChg chg="del mod">
          <ac:chgData name="Sebastian Saetzler" userId="f5e7f563-16ac-4dee-a179-33172b40789c" providerId="ADAL" clId="{5F128D77-7D26-43BF-B935-4A24F8B108FC}" dt="2022-08-26T15:23:20.106" v="10656" actId="478"/>
          <ac:spMkLst>
            <pc:docMk/>
            <pc:sldMk cId="1237934172" sldId="464"/>
            <ac:spMk id="28" creationId="{D2BC977B-4670-0B42-BB7A-838FE9CBBD56}"/>
          </ac:spMkLst>
        </pc:spChg>
        <pc:picChg chg="add mod">
          <ac:chgData name="Sebastian Saetzler" userId="f5e7f563-16ac-4dee-a179-33172b40789c" providerId="ADAL" clId="{5F128D77-7D26-43BF-B935-4A24F8B108FC}" dt="2022-08-26T15:17:07.064" v="10652" actId="1076"/>
          <ac:picMkLst>
            <pc:docMk/>
            <pc:sldMk cId="1237934172" sldId="464"/>
            <ac:picMk id="8" creationId="{2BC06254-B734-3D54-EDA8-883368561E04}"/>
          </ac:picMkLst>
        </pc:picChg>
        <pc:picChg chg="del mod">
          <ac:chgData name="Sebastian Saetzler" userId="f5e7f563-16ac-4dee-a179-33172b40789c" providerId="ADAL" clId="{5F128D77-7D26-43BF-B935-4A24F8B108FC}" dt="2022-08-26T15:23:57.195" v="10659" actId="478"/>
          <ac:picMkLst>
            <pc:docMk/>
            <pc:sldMk cId="1237934172" sldId="464"/>
            <ac:picMk id="16" creationId="{B214CCA7-1793-BE46-97C7-3FE6A1CA9CAD}"/>
          </ac:picMkLst>
        </pc:picChg>
        <pc:picChg chg="del mod">
          <ac:chgData name="Sebastian Saetzler" userId="f5e7f563-16ac-4dee-a179-33172b40789c" providerId="ADAL" clId="{5F128D77-7D26-43BF-B935-4A24F8B108FC}" dt="2022-08-26T15:23:22.683" v="10657" actId="478"/>
          <ac:picMkLst>
            <pc:docMk/>
            <pc:sldMk cId="1237934172" sldId="464"/>
            <ac:picMk id="30" creationId="{C4EF68FA-FD28-8646-A3A1-2D9D1EBA6382}"/>
          </ac:picMkLst>
        </pc:picChg>
      </pc:sldChg>
      <pc:sldChg chg="addSp delSp modSp add mod addAnim delAnim modAnim modNotesTx">
        <pc:chgData name="Sebastian Saetzler" userId="f5e7f563-16ac-4dee-a179-33172b40789c" providerId="ADAL" clId="{5F128D77-7D26-43BF-B935-4A24F8B108FC}" dt="2022-08-29T04:33:19.529" v="58037" actId="20577"/>
        <pc:sldMkLst>
          <pc:docMk/>
          <pc:sldMk cId="966651300" sldId="465"/>
        </pc:sldMkLst>
        <pc:spChg chg="mod">
          <ac:chgData name="Sebastian Saetzler" userId="f5e7f563-16ac-4dee-a179-33172b40789c" providerId="ADAL" clId="{5F128D77-7D26-43BF-B935-4A24F8B108FC}" dt="2022-08-26T17:46:45.153" v="13633" actId="20577"/>
          <ac:spMkLst>
            <pc:docMk/>
            <pc:sldMk cId="966651300" sldId="465"/>
            <ac:spMk id="5" creationId="{00000000-0000-0000-0000-000000000000}"/>
          </ac:spMkLst>
        </pc:spChg>
        <pc:spChg chg="add del mod">
          <ac:chgData name="Sebastian Saetzler" userId="f5e7f563-16ac-4dee-a179-33172b40789c" providerId="ADAL" clId="{5F128D77-7D26-43BF-B935-4A24F8B108FC}" dt="2022-08-26T17:28:38.426" v="13253" actId="1076"/>
          <ac:spMkLst>
            <pc:docMk/>
            <pc:sldMk cId="966651300" sldId="465"/>
            <ac:spMk id="6" creationId="{10C904BF-F852-D1A7-8FB2-635B23B89470}"/>
          </ac:spMkLst>
        </pc:spChg>
        <pc:spChg chg="add del mod">
          <ac:chgData name="Sebastian Saetzler" userId="f5e7f563-16ac-4dee-a179-33172b40789c" providerId="ADAL" clId="{5F128D77-7D26-43BF-B935-4A24F8B108FC}" dt="2022-08-26T17:12:35.781" v="13046" actId="478"/>
          <ac:spMkLst>
            <pc:docMk/>
            <pc:sldMk cId="966651300" sldId="465"/>
            <ac:spMk id="7" creationId="{A9E43600-C952-2182-A9FE-31FF7307AA71}"/>
          </ac:spMkLst>
        </pc:spChg>
        <pc:spChg chg="add del mod">
          <ac:chgData name="Sebastian Saetzler" userId="f5e7f563-16ac-4dee-a179-33172b40789c" providerId="ADAL" clId="{5F128D77-7D26-43BF-B935-4A24F8B108FC}" dt="2022-08-26T17:04:59.133" v="12947" actId="478"/>
          <ac:spMkLst>
            <pc:docMk/>
            <pc:sldMk cId="966651300" sldId="465"/>
            <ac:spMk id="8" creationId="{9A8D0A6B-369A-078E-86C5-1C04AB2C8712}"/>
          </ac:spMkLst>
        </pc:spChg>
        <pc:spChg chg="add del mod">
          <ac:chgData name="Sebastian Saetzler" userId="f5e7f563-16ac-4dee-a179-33172b40789c" providerId="ADAL" clId="{5F128D77-7D26-43BF-B935-4A24F8B108FC}" dt="2022-08-26T17:28:38.426" v="13253" actId="1076"/>
          <ac:spMkLst>
            <pc:docMk/>
            <pc:sldMk cId="966651300" sldId="465"/>
            <ac:spMk id="10" creationId="{30C3507E-845A-063E-5671-7C72A08490C1}"/>
          </ac:spMkLst>
        </pc:spChg>
        <pc:spChg chg="add del mod">
          <ac:chgData name="Sebastian Saetzler" userId="f5e7f563-16ac-4dee-a179-33172b40789c" providerId="ADAL" clId="{5F128D77-7D26-43BF-B935-4A24F8B108FC}" dt="2022-08-26T17:17:58.593" v="13066" actId="478"/>
          <ac:spMkLst>
            <pc:docMk/>
            <pc:sldMk cId="966651300" sldId="465"/>
            <ac:spMk id="11" creationId="{08566F37-4B03-EE27-415F-AF0D884A3679}"/>
          </ac:spMkLst>
        </pc:spChg>
        <pc:spChg chg="del">
          <ac:chgData name="Sebastian Saetzler" userId="f5e7f563-16ac-4dee-a179-33172b40789c" providerId="ADAL" clId="{5F128D77-7D26-43BF-B935-4A24F8B108FC}" dt="2022-08-26T17:03:01.790" v="12934" actId="478"/>
          <ac:spMkLst>
            <pc:docMk/>
            <pc:sldMk cId="966651300" sldId="465"/>
            <ac:spMk id="14" creationId="{9C9759EC-00D2-6545-96F0-D58C60A51A78}"/>
          </ac:spMkLst>
        </pc:spChg>
        <pc:spChg chg="del mod">
          <ac:chgData name="Sebastian Saetzler" userId="f5e7f563-16ac-4dee-a179-33172b40789c" providerId="ADAL" clId="{5F128D77-7D26-43BF-B935-4A24F8B108FC}" dt="2022-08-26T17:04:20.102" v="12942" actId="478"/>
          <ac:spMkLst>
            <pc:docMk/>
            <pc:sldMk cId="966651300" sldId="465"/>
            <ac:spMk id="15" creationId="{600EC5C1-E847-724F-B89B-4429CC232DF3}"/>
          </ac:spMkLst>
        </pc:spChg>
        <pc:spChg chg="mod">
          <ac:chgData name="Sebastian Saetzler" userId="f5e7f563-16ac-4dee-a179-33172b40789c" providerId="ADAL" clId="{5F128D77-7D26-43BF-B935-4A24F8B108FC}" dt="2022-08-26T17:00:04.971" v="12909" actId="20577"/>
          <ac:spMkLst>
            <pc:docMk/>
            <pc:sldMk cId="966651300" sldId="465"/>
            <ac:spMk id="23" creationId="{653A99CF-23E1-7846-ADDC-45F294A3C3E5}"/>
          </ac:spMkLst>
        </pc:spChg>
        <pc:spChg chg="add mod">
          <ac:chgData name="Sebastian Saetzler" userId="f5e7f563-16ac-4dee-a179-33172b40789c" providerId="ADAL" clId="{5F128D77-7D26-43BF-B935-4A24F8B108FC}" dt="2022-08-26T17:28:38.426" v="13253" actId="1076"/>
          <ac:spMkLst>
            <pc:docMk/>
            <pc:sldMk cId="966651300" sldId="465"/>
            <ac:spMk id="26" creationId="{4E703859-7E93-C977-6158-0254B9B27FBC}"/>
          </ac:spMkLst>
        </pc:spChg>
        <pc:spChg chg="del">
          <ac:chgData name="Sebastian Saetzler" userId="f5e7f563-16ac-4dee-a179-33172b40789c" providerId="ADAL" clId="{5F128D77-7D26-43BF-B935-4A24F8B108FC}" dt="2022-08-26T17:03:45.910" v="12937" actId="478"/>
          <ac:spMkLst>
            <pc:docMk/>
            <pc:sldMk cId="966651300" sldId="465"/>
            <ac:spMk id="27" creationId="{C4F4D38C-9BDC-D840-9422-6B0ECDAFB4D4}"/>
          </ac:spMkLst>
        </pc:spChg>
        <pc:spChg chg="del">
          <ac:chgData name="Sebastian Saetzler" userId="f5e7f563-16ac-4dee-a179-33172b40789c" providerId="ADAL" clId="{5F128D77-7D26-43BF-B935-4A24F8B108FC}" dt="2022-08-26T17:04:14.730" v="12940" actId="478"/>
          <ac:spMkLst>
            <pc:docMk/>
            <pc:sldMk cId="966651300" sldId="465"/>
            <ac:spMk id="28" creationId="{D2BC977B-4670-0B42-BB7A-838FE9CBBD56}"/>
          </ac:spMkLst>
        </pc:spChg>
        <pc:spChg chg="del mod">
          <ac:chgData name="Sebastian Saetzler" userId="f5e7f563-16ac-4dee-a179-33172b40789c" providerId="ADAL" clId="{5F128D77-7D26-43BF-B935-4A24F8B108FC}" dt="2022-08-26T17:04:55.189" v="12946" actId="478"/>
          <ac:spMkLst>
            <pc:docMk/>
            <pc:sldMk cId="966651300" sldId="465"/>
            <ac:spMk id="29" creationId="{DFEC71DB-A872-4348-892A-7211C802EC92}"/>
          </ac:spMkLst>
        </pc:spChg>
        <pc:spChg chg="add mod">
          <ac:chgData name="Sebastian Saetzler" userId="f5e7f563-16ac-4dee-a179-33172b40789c" providerId="ADAL" clId="{5F128D77-7D26-43BF-B935-4A24F8B108FC}" dt="2022-08-29T01:01:00.845" v="46659" actId="1076"/>
          <ac:spMkLst>
            <pc:docMk/>
            <pc:sldMk cId="966651300" sldId="465"/>
            <ac:spMk id="31" creationId="{8E982118-55F8-7D7F-E0EF-E089FF5BE242}"/>
          </ac:spMkLst>
        </pc:spChg>
        <pc:spChg chg="add del mod">
          <ac:chgData name="Sebastian Saetzler" userId="f5e7f563-16ac-4dee-a179-33172b40789c" providerId="ADAL" clId="{5F128D77-7D26-43BF-B935-4A24F8B108FC}" dt="2022-08-26T17:32:26.078" v="13328" actId="478"/>
          <ac:spMkLst>
            <pc:docMk/>
            <pc:sldMk cId="966651300" sldId="465"/>
            <ac:spMk id="32" creationId="{B0DCAF3E-1171-F5EF-E300-0EE5528AC400}"/>
          </ac:spMkLst>
        </pc:spChg>
        <pc:spChg chg="add mod">
          <ac:chgData name="Sebastian Saetzler" userId="f5e7f563-16ac-4dee-a179-33172b40789c" providerId="ADAL" clId="{5F128D77-7D26-43BF-B935-4A24F8B108FC}" dt="2022-08-26T17:28:38.426" v="13253" actId="1076"/>
          <ac:spMkLst>
            <pc:docMk/>
            <pc:sldMk cId="966651300" sldId="465"/>
            <ac:spMk id="33" creationId="{43463C04-9274-94AB-6242-0D500A6F9823}"/>
          </ac:spMkLst>
        </pc:spChg>
        <pc:spChg chg="add del mod">
          <ac:chgData name="Sebastian Saetzler" userId="f5e7f563-16ac-4dee-a179-33172b40789c" providerId="ADAL" clId="{5F128D77-7D26-43BF-B935-4A24F8B108FC}" dt="2022-08-26T17:29:15.752" v="13272" actId="478"/>
          <ac:spMkLst>
            <pc:docMk/>
            <pc:sldMk cId="966651300" sldId="465"/>
            <ac:spMk id="34" creationId="{31D24E16-A38C-1AB0-3F24-6C2D177DB1A2}"/>
          </ac:spMkLst>
        </pc:spChg>
        <pc:spChg chg="add del mod">
          <ac:chgData name="Sebastian Saetzler" userId="f5e7f563-16ac-4dee-a179-33172b40789c" providerId="ADAL" clId="{5F128D77-7D26-43BF-B935-4A24F8B108FC}" dt="2022-08-26T17:30:14.727" v="13323"/>
          <ac:spMkLst>
            <pc:docMk/>
            <pc:sldMk cId="966651300" sldId="465"/>
            <ac:spMk id="35" creationId="{B1EA585C-B3D5-5996-9B89-C7BFB2F10E30}"/>
          </ac:spMkLst>
        </pc:spChg>
        <pc:spChg chg="del mod topLvl">
          <ac:chgData name="Sebastian Saetzler" userId="f5e7f563-16ac-4dee-a179-33172b40789c" providerId="ADAL" clId="{5F128D77-7D26-43BF-B935-4A24F8B108FC}" dt="2022-08-26T17:30:14.723" v="13321" actId="478"/>
          <ac:spMkLst>
            <pc:docMk/>
            <pc:sldMk cId="966651300" sldId="465"/>
            <ac:spMk id="37" creationId="{400D3970-6405-CE9B-1D90-A88C969A9637}"/>
          </ac:spMkLst>
        </pc:spChg>
        <pc:spChg chg="mod topLvl">
          <ac:chgData name="Sebastian Saetzler" userId="f5e7f563-16ac-4dee-a179-33172b40789c" providerId="ADAL" clId="{5F128D77-7D26-43BF-B935-4A24F8B108FC}" dt="2022-08-26T17:30:48.658" v="13327" actId="1076"/>
          <ac:spMkLst>
            <pc:docMk/>
            <pc:sldMk cId="966651300" sldId="465"/>
            <ac:spMk id="38" creationId="{702A8BE3-253C-1B48-CAFC-D665B9ED2E7A}"/>
          </ac:spMkLst>
        </pc:spChg>
        <pc:spChg chg="add del mod">
          <ac:chgData name="Sebastian Saetzler" userId="f5e7f563-16ac-4dee-a179-33172b40789c" providerId="ADAL" clId="{5F128D77-7D26-43BF-B935-4A24F8B108FC}" dt="2022-08-26T17:36:15.872" v="13345" actId="478"/>
          <ac:spMkLst>
            <pc:docMk/>
            <pc:sldMk cId="966651300" sldId="465"/>
            <ac:spMk id="39" creationId="{67EFE48D-D8E1-0DAF-B202-9D77B44592BB}"/>
          </ac:spMkLst>
        </pc:spChg>
        <pc:spChg chg="add del mod">
          <ac:chgData name="Sebastian Saetzler" userId="f5e7f563-16ac-4dee-a179-33172b40789c" providerId="ADAL" clId="{5F128D77-7D26-43BF-B935-4A24F8B108FC}" dt="2022-08-26T17:36:19.864" v="13346" actId="478"/>
          <ac:spMkLst>
            <pc:docMk/>
            <pc:sldMk cId="966651300" sldId="465"/>
            <ac:spMk id="40" creationId="{0DD3D124-A0CC-489D-7896-A3A3FDADC1C0}"/>
          </ac:spMkLst>
        </pc:spChg>
        <pc:spChg chg="add mod">
          <ac:chgData name="Sebastian Saetzler" userId="f5e7f563-16ac-4dee-a179-33172b40789c" providerId="ADAL" clId="{5F128D77-7D26-43BF-B935-4A24F8B108FC}" dt="2022-08-26T17:37:11.297" v="13362" actId="1076"/>
          <ac:spMkLst>
            <pc:docMk/>
            <pc:sldMk cId="966651300" sldId="465"/>
            <ac:spMk id="41" creationId="{D878460E-A520-FA59-969F-055F4D81121F}"/>
          </ac:spMkLst>
        </pc:spChg>
        <pc:spChg chg="add mod">
          <ac:chgData name="Sebastian Saetzler" userId="f5e7f563-16ac-4dee-a179-33172b40789c" providerId="ADAL" clId="{5F128D77-7D26-43BF-B935-4A24F8B108FC}" dt="2022-08-26T17:37:21.592" v="13364" actId="1076"/>
          <ac:spMkLst>
            <pc:docMk/>
            <pc:sldMk cId="966651300" sldId="465"/>
            <ac:spMk id="42" creationId="{65000F1E-775A-F353-0B6C-BE34E026BA21}"/>
          </ac:spMkLst>
        </pc:spChg>
        <pc:spChg chg="add mod">
          <ac:chgData name="Sebastian Saetzler" userId="f5e7f563-16ac-4dee-a179-33172b40789c" providerId="ADAL" clId="{5F128D77-7D26-43BF-B935-4A24F8B108FC}" dt="2022-08-26T17:45:45.871" v="13613" actId="1076"/>
          <ac:spMkLst>
            <pc:docMk/>
            <pc:sldMk cId="966651300" sldId="465"/>
            <ac:spMk id="43" creationId="{798330A5-3C74-D2B2-D7CF-804925824B65}"/>
          </ac:spMkLst>
        </pc:spChg>
        <pc:spChg chg="add mod">
          <ac:chgData name="Sebastian Saetzler" userId="f5e7f563-16ac-4dee-a179-33172b40789c" providerId="ADAL" clId="{5F128D77-7D26-43BF-B935-4A24F8B108FC}" dt="2022-08-29T01:00:52.847" v="46655" actId="14100"/>
          <ac:spMkLst>
            <pc:docMk/>
            <pc:sldMk cId="966651300" sldId="465"/>
            <ac:spMk id="44" creationId="{7D8570D4-2007-BAC3-E3BD-1893640B6A13}"/>
          </ac:spMkLst>
        </pc:spChg>
        <pc:spChg chg="add mod">
          <ac:chgData name="Sebastian Saetzler" userId="f5e7f563-16ac-4dee-a179-33172b40789c" providerId="ADAL" clId="{5F128D77-7D26-43BF-B935-4A24F8B108FC}" dt="2022-08-29T01:01:25.778" v="46664" actId="1076"/>
          <ac:spMkLst>
            <pc:docMk/>
            <pc:sldMk cId="966651300" sldId="465"/>
            <ac:spMk id="45" creationId="{55398B0C-8B7D-7928-C1F3-959BCEBDD3B8}"/>
          </ac:spMkLst>
        </pc:spChg>
        <pc:grpChg chg="add del mod">
          <ac:chgData name="Sebastian Saetzler" userId="f5e7f563-16ac-4dee-a179-33172b40789c" providerId="ADAL" clId="{5F128D77-7D26-43BF-B935-4A24F8B108FC}" dt="2022-08-26T17:30:14.723" v="13321" actId="478"/>
          <ac:grpSpMkLst>
            <pc:docMk/>
            <pc:sldMk cId="966651300" sldId="465"/>
            <ac:grpSpMk id="36" creationId="{27FB7186-E76C-6EB8-1E88-D205B12F2921}"/>
          </ac:grpSpMkLst>
        </pc:grpChg>
        <pc:graphicFrameChg chg="add del mod modGraphic">
          <ac:chgData name="Sebastian Saetzler" userId="f5e7f563-16ac-4dee-a179-33172b40789c" providerId="ADAL" clId="{5F128D77-7D26-43BF-B935-4A24F8B108FC}" dt="2022-08-26T17:09:24.732" v="13032"/>
          <ac:graphicFrameMkLst>
            <pc:docMk/>
            <pc:sldMk cId="966651300" sldId="465"/>
            <ac:graphicFrameMk id="12" creationId="{6016BB0B-E8CF-BECF-6D55-6AB2AB1DBB6D}"/>
          </ac:graphicFrameMkLst>
        </pc:graphicFrameChg>
        <pc:graphicFrameChg chg="add del mod modGraphic">
          <ac:chgData name="Sebastian Saetzler" userId="f5e7f563-16ac-4dee-a179-33172b40789c" providerId="ADAL" clId="{5F128D77-7D26-43BF-B935-4A24F8B108FC}" dt="2022-08-26T17:10:07.443" v="13038" actId="3680"/>
          <ac:graphicFrameMkLst>
            <pc:docMk/>
            <pc:sldMk cId="966651300" sldId="465"/>
            <ac:graphicFrameMk id="13" creationId="{261616B5-06CE-268A-9722-BB8B68EEF5CA}"/>
          </ac:graphicFrameMkLst>
        </pc:graphicFrameChg>
        <pc:graphicFrameChg chg="add del modGraphic">
          <ac:chgData name="Sebastian Saetzler" userId="f5e7f563-16ac-4dee-a179-33172b40789c" providerId="ADAL" clId="{5F128D77-7D26-43BF-B935-4A24F8B108FC}" dt="2022-08-26T17:12:10.076" v="13043" actId="478"/>
          <ac:graphicFrameMkLst>
            <pc:docMk/>
            <pc:sldMk cId="966651300" sldId="465"/>
            <ac:graphicFrameMk id="17" creationId="{63A77ADD-AA9A-5946-88DA-9BEF3D607062}"/>
          </ac:graphicFrameMkLst>
        </pc:graphicFrameChg>
        <pc:graphicFrameChg chg="add del modGraphic">
          <ac:chgData name="Sebastian Saetzler" userId="f5e7f563-16ac-4dee-a179-33172b40789c" providerId="ADAL" clId="{5F128D77-7D26-43BF-B935-4A24F8B108FC}" dt="2022-08-26T17:15:15.185" v="13055" actId="478"/>
          <ac:graphicFrameMkLst>
            <pc:docMk/>
            <pc:sldMk cId="966651300" sldId="465"/>
            <ac:graphicFrameMk id="19" creationId="{D5D51693-0905-68F3-C68E-2C78F64F2095}"/>
          </ac:graphicFrameMkLst>
        </pc:graphicFrameChg>
        <pc:graphicFrameChg chg="add del mod modGraphic">
          <ac:chgData name="Sebastian Saetzler" userId="f5e7f563-16ac-4dee-a179-33172b40789c" providerId="ADAL" clId="{5F128D77-7D26-43BF-B935-4A24F8B108FC}" dt="2022-08-26T17:16:41.943" v="13060" actId="478"/>
          <ac:graphicFrameMkLst>
            <pc:docMk/>
            <pc:sldMk cId="966651300" sldId="465"/>
            <ac:graphicFrameMk id="22" creationId="{869CB590-1B72-089B-C772-B7863E7B8C90}"/>
          </ac:graphicFrameMkLst>
        </pc:graphicFrameChg>
        <pc:graphicFrameChg chg="add del mod modGraphic">
          <ac:chgData name="Sebastian Saetzler" userId="f5e7f563-16ac-4dee-a179-33172b40789c" providerId="ADAL" clId="{5F128D77-7D26-43BF-B935-4A24F8B108FC}" dt="2022-08-26T17:19:19.486" v="13074" actId="478"/>
          <ac:graphicFrameMkLst>
            <pc:docMk/>
            <pc:sldMk cId="966651300" sldId="465"/>
            <ac:graphicFrameMk id="24" creationId="{FCA04787-700F-D3B5-22EE-3361EA09B776}"/>
          </ac:graphicFrameMkLst>
        </pc:graphicFrameChg>
        <pc:graphicFrameChg chg="add del mod modGraphic">
          <ac:chgData name="Sebastian Saetzler" userId="f5e7f563-16ac-4dee-a179-33172b40789c" providerId="ADAL" clId="{5F128D77-7D26-43BF-B935-4A24F8B108FC}" dt="2022-08-26T17:19:24.777" v="13075" actId="478"/>
          <ac:graphicFrameMkLst>
            <pc:docMk/>
            <pc:sldMk cId="966651300" sldId="465"/>
            <ac:graphicFrameMk id="25" creationId="{5045DE1A-018D-EAB3-A93E-62951A7270D3}"/>
          </ac:graphicFrameMkLst>
        </pc:graphicFrameChg>
        <pc:picChg chg="add del mod">
          <ac:chgData name="Sebastian Saetzler" userId="f5e7f563-16ac-4dee-a179-33172b40789c" providerId="ADAL" clId="{5F128D77-7D26-43BF-B935-4A24F8B108FC}" dt="2022-08-26T17:28:38.426" v="13253" actId="1076"/>
          <ac:picMkLst>
            <pc:docMk/>
            <pc:sldMk cId="966651300" sldId="465"/>
            <ac:picMk id="9" creationId="{AE0F5BAA-C6A8-8CAC-3C5E-79ECBF0295AD}"/>
          </ac:picMkLst>
        </pc:picChg>
        <pc:picChg chg="add del mod">
          <ac:chgData name="Sebastian Saetzler" userId="f5e7f563-16ac-4dee-a179-33172b40789c" providerId="ADAL" clId="{5F128D77-7D26-43BF-B935-4A24F8B108FC}" dt="2022-08-26T17:28:38.426" v="13253" actId="1076"/>
          <ac:picMkLst>
            <pc:docMk/>
            <pc:sldMk cId="966651300" sldId="465"/>
            <ac:picMk id="16" creationId="{B214CCA7-1793-BE46-97C7-3FE6A1CA9CAD}"/>
          </ac:picMkLst>
        </pc:picChg>
        <pc:picChg chg="del">
          <ac:chgData name="Sebastian Saetzler" userId="f5e7f563-16ac-4dee-a179-33172b40789c" providerId="ADAL" clId="{5F128D77-7D26-43BF-B935-4A24F8B108FC}" dt="2022-08-26T17:04:14.730" v="12940" actId="478"/>
          <ac:picMkLst>
            <pc:docMk/>
            <pc:sldMk cId="966651300" sldId="465"/>
            <ac:picMk id="30" creationId="{C4EF68FA-FD28-8646-A3A1-2D9D1EBA6382}"/>
          </ac:picMkLst>
        </pc:picChg>
      </pc:sldChg>
      <pc:sldChg chg="addSp delSp modSp add del mod modAnim modShow modNotesTx">
        <pc:chgData name="Sebastian Saetzler" userId="f5e7f563-16ac-4dee-a179-33172b40789c" providerId="ADAL" clId="{5F128D77-7D26-43BF-B935-4A24F8B108FC}" dt="2022-08-29T02:43:42.869" v="53103" actId="47"/>
        <pc:sldMkLst>
          <pc:docMk/>
          <pc:sldMk cId="3542877432" sldId="466"/>
        </pc:sldMkLst>
        <pc:spChg chg="mod">
          <ac:chgData name="Sebastian Saetzler" userId="f5e7f563-16ac-4dee-a179-33172b40789c" providerId="ADAL" clId="{5F128D77-7D26-43BF-B935-4A24F8B108FC}" dt="2022-08-28T12:17:45.448" v="21299" actId="1076"/>
          <ac:spMkLst>
            <pc:docMk/>
            <pc:sldMk cId="3542877432" sldId="466"/>
            <ac:spMk id="6" creationId="{93634805-6F69-29D3-D51E-B6D01A349DD9}"/>
          </ac:spMkLst>
        </pc:spChg>
        <pc:spChg chg="del">
          <ac:chgData name="Sebastian Saetzler" userId="f5e7f563-16ac-4dee-a179-33172b40789c" providerId="ADAL" clId="{5F128D77-7D26-43BF-B935-4A24F8B108FC}" dt="2022-08-26T16:32:14.780" v="12226" actId="478"/>
          <ac:spMkLst>
            <pc:docMk/>
            <pc:sldMk cId="3542877432" sldId="466"/>
            <ac:spMk id="7" creationId="{57B5667F-0F4A-C956-E038-1C2040FD77BE}"/>
          </ac:spMkLst>
        </pc:spChg>
        <pc:spChg chg="del">
          <ac:chgData name="Sebastian Saetzler" userId="f5e7f563-16ac-4dee-a179-33172b40789c" providerId="ADAL" clId="{5F128D77-7D26-43BF-B935-4A24F8B108FC}" dt="2022-08-26T16:32:14.780" v="12226" actId="478"/>
          <ac:spMkLst>
            <pc:docMk/>
            <pc:sldMk cId="3542877432" sldId="466"/>
            <ac:spMk id="8" creationId="{7BED0061-0ADE-042B-6A28-A1125086FF10}"/>
          </ac:spMkLst>
        </pc:spChg>
        <pc:spChg chg="del">
          <ac:chgData name="Sebastian Saetzler" userId="f5e7f563-16ac-4dee-a179-33172b40789c" providerId="ADAL" clId="{5F128D77-7D26-43BF-B935-4A24F8B108FC}" dt="2022-08-26T16:32:14.780" v="12226" actId="478"/>
          <ac:spMkLst>
            <pc:docMk/>
            <pc:sldMk cId="3542877432" sldId="466"/>
            <ac:spMk id="9" creationId="{94438BCF-4278-C9D6-CE62-61DDA6510829}"/>
          </ac:spMkLst>
        </pc:spChg>
        <pc:spChg chg="del">
          <ac:chgData name="Sebastian Saetzler" userId="f5e7f563-16ac-4dee-a179-33172b40789c" providerId="ADAL" clId="{5F128D77-7D26-43BF-B935-4A24F8B108FC}" dt="2022-08-26T16:32:14.780" v="12226" actId="478"/>
          <ac:spMkLst>
            <pc:docMk/>
            <pc:sldMk cId="3542877432" sldId="466"/>
            <ac:spMk id="10" creationId="{243A39C5-C70F-6223-FE41-9384FB872007}"/>
          </ac:spMkLst>
        </pc:spChg>
        <pc:spChg chg="del">
          <ac:chgData name="Sebastian Saetzler" userId="f5e7f563-16ac-4dee-a179-33172b40789c" providerId="ADAL" clId="{5F128D77-7D26-43BF-B935-4A24F8B108FC}" dt="2022-08-26T16:32:14.780" v="12226" actId="478"/>
          <ac:spMkLst>
            <pc:docMk/>
            <pc:sldMk cId="3542877432" sldId="466"/>
            <ac:spMk id="11" creationId="{5964BD44-E68B-38D6-D162-30869A0D3B8B}"/>
          </ac:spMkLst>
        </pc:spChg>
        <pc:spChg chg="add mod">
          <ac:chgData name="Sebastian Saetzler" userId="f5e7f563-16ac-4dee-a179-33172b40789c" providerId="ADAL" clId="{5F128D77-7D26-43BF-B935-4A24F8B108FC}" dt="2022-08-26T16:51:32.974" v="12682" actId="1076"/>
          <ac:spMkLst>
            <pc:docMk/>
            <pc:sldMk cId="3542877432" sldId="466"/>
            <ac:spMk id="15" creationId="{DB8B7E7C-7601-4C16-6414-C1BE467F5C64}"/>
          </ac:spMkLst>
        </pc:spChg>
        <pc:spChg chg="add mod">
          <ac:chgData name="Sebastian Saetzler" userId="f5e7f563-16ac-4dee-a179-33172b40789c" providerId="ADAL" clId="{5F128D77-7D26-43BF-B935-4A24F8B108FC}" dt="2022-08-26T16:45:53.676" v="12411" actId="1076"/>
          <ac:spMkLst>
            <pc:docMk/>
            <pc:sldMk cId="3542877432" sldId="466"/>
            <ac:spMk id="16" creationId="{2513786B-7A3C-C17B-402C-B680F34C3281}"/>
          </ac:spMkLst>
        </pc:spChg>
        <pc:spChg chg="add mod">
          <ac:chgData name="Sebastian Saetzler" userId="f5e7f563-16ac-4dee-a179-33172b40789c" providerId="ADAL" clId="{5F128D77-7D26-43BF-B935-4A24F8B108FC}" dt="2022-08-26T16:55:22.582" v="12848" actId="1076"/>
          <ac:spMkLst>
            <pc:docMk/>
            <pc:sldMk cId="3542877432" sldId="466"/>
            <ac:spMk id="17" creationId="{5F2E49B5-F5D5-C3BE-A002-DE805F87C942}"/>
          </ac:spMkLst>
        </pc:spChg>
        <pc:spChg chg="del">
          <ac:chgData name="Sebastian Saetzler" userId="f5e7f563-16ac-4dee-a179-33172b40789c" providerId="ADAL" clId="{5F128D77-7D26-43BF-B935-4A24F8B108FC}" dt="2022-08-26T16:32:19.171" v="12228" actId="478"/>
          <ac:spMkLst>
            <pc:docMk/>
            <pc:sldMk cId="3542877432" sldId="466"/>
            <ac:spMk id="18" creationId="{A7BFCD2D-A946-2043-A5F1-31A174D16030}"/>
          </ac:spMkLst>
        </pc:spChg>
        <pc:spChg chg="add mod">
          <ac:chgData name="Sebastian Saetzler" userId="f5e7f563-16ac-4dee-a179-33172b40789c" providerId="ADAL" clId="{5F128D77-7D26-43BF-B935-4A24F8B108FC}" dt="2022-08-26T16:55:27.891" v="12849" actId="14100"/>
          <ac:spMkLst>
            <pc:docMk/>
            <pc:sldMk cId="3542877432" sldId="466"/>
            <ac:spMk id="19" creationId="{258932DB-927D-E1B5-C3A1-C1D756F4AAF9}"/>
          </ac:spMkLst>
        </pc:spChg>
        <pc:spChg chg="del">
          <ac:chgData name="Sebastian Saetzler" userId="f5e7f563-16ac-4dee-a179-33172b40789c" providerId="ADAL" clId="{5F128D77-7D26-43BF-B935-4A24F8B108FC}" dt="2022-08-28T12:17:50.430" v="21300" actId="478"/>
          <ac:spMkLst>
            <pc:docMk/>
            <pc:sldMk cId="3542877432" sldId="466"/>
            <ac:spMk id="20" creationId="{E654D9C2-B96B-C345-8788-82910505C99B}"/>
          </ac:spMkLst>
        </pc:spChg>
        <pc:spChg chg="add mod">
          <ac:chgData name="Sebastian Saetzler" userId="f5e7f563-16ac-4dee-a179-33172b40789c" providerId="ADAL" clId="{5F128D77-7D26-43BF-B935-4A24F8B108FC}" dt="2022-08-26T16:56:45.575" v="12861" actId="1076"/>
          <ac:spMkLst>
            <pc:docMk/>
            <pc:sldMk cId="3542877432" sldId="466"/>
            <ac:spMk id="22" creationId="{1058BC4B-7B22-A42C-4EF0-D2D8EBF00CA5}"/>
          </ac:spMkLst>
        </pc:spChg>
        <pc:spChg chg="mod">
          <ac:chgData name="Sebastian Saetzler" userId="f5e7f563-16ac-4dee-a179-33172b40789c" providerId="ADAL" clId="{5F128D77-7D26-43BF-B935-4A24F8B108FC}" dt="2022-08-28T12:18:13.161" v="21320" actId="20577"/>
          <ac:spMkLst>
            <pc:docMk/>
            <pc:sldMk cId="3542877432" sldId="466"/>
            <ac:spMk id="23" creationId="{653A99CF-23E1-7846-ADDC-45F294A3C3E5}"/>
          </ac:spMkLst>
        </pc:spChg>
        <pc:spChg chg="add del mod">
          <ac:chgData name="Sebastian Saetzler" userId="f5e7f563-16ac-4dee-a179-33172b40789c" providerId="ADAL" clId="{5F128D77-7D26-43BF-B935-4A24F8B108FC}" dt="2022-08-26T16:42:33.023" v="12389" actId="478"/>
          <ac:spMkLst>
            <pc:docMk/>
            <pc:sldMk cId="3542877432" sldId="466"/>
            <ac:spMk id="24" creationId="{5F8AF10A-2BBF-82EF-8046-63C181F374C7}"/>
          </ac:spMkLst>
        </pc:spChg>
        <pc:spChg chg="add mod">
          <ac:chgData name="Sebastian Saetzler" userId="f5e7f563-16ac-4dee-a179-33172b40789c" providerId="ADAL" clId="{5F128D77-7D26-43BF-B935-4A24F8B108FC}" dt="2022-08-28T10:57:13.757" v="19708" actId="20577"/>
          <ac:spMkLst>
            <pc:docMk/>
            <pc:sldMk cId="3542877432" sldId="466"/>
            <ac:spMk id="25" creationId="{BE6DC746-FA2C-F383-F06E-5A4C7E53478F}"/>
          </ac:spMkLst>
        </pc:spChg>
        <pc:spChg chg="add mod">
          <ac:chgData name="Sebastian Saetzler" userId="f5e7f563-16ac-4dee-a179-33172b40789c" providerId="ADAL" clId="{5F128D77-7D26-43BF-B935-4A24F8B108FC}" dt="2022-08-26T16:52:09.250" v="12700" actId="20577"/>
          <ac:spMkLst>
            <pc:docMk/>
            <pc:sldMk cId="3542877432" sldId="466"/>
            <ac:spMk id="26" creationId="{2B67458E-F528-85F7-BD38-CF338E07E987}"/>
          </ac:spMkLst>
        </pc:spChg>
        <pc:spChg chg="add mod">
          <ac:chgData name="Sebastian Saetzler" userId="f5e7f563-16ac-4dee-a179-33172b40789c" providerId="ADAL" clId="{5F128D77-7D26-43BF-B935-4A24F8B108FC}" dt="2022-08-26T16:55:22.582" v="12848" actId="1076"/>
          <ac:spMkLst>
            <pc:docMk/>
            <pc:sldMk cId="3542877432" sldId="466"/>
            <ac:spMk id="27" creationId="{1CD3D78C-1C69-2A36-AA2F-BE3E8815AE75}"/>
          </ac:spMkLst>
        </pc:spChg>
        <pc:spChg chg="add mod">
          <ac:chgData name="Sebastian Saetzler" userId="f5e7f563-16ac-4dee-a179-33172b40789c" providerId="ADAL" clId="{5F128D77-7D26-43BF-B935-4A24F8B108FC}" dt="2022-08-26T16:54:34.709" v="12839" actId="14100"/>
          <ac:spMkLst>
            <pc:docMk/>
            <pc:sldMk cId="3542877432" sldId="466"/>
            <ac:spMk id="28" creationId="{B94E2509-0CB5-7520-523E-F70518158B47}"/>
          </ac:spMkLst>
        </pc:spChg>
        <pc:spChg chg="add mod">
          <ac:chgData name="Sebastian Saetzler" userId="f5e7f563-16ac-4dee-a179-33172b40789c" providerId="ADAL" clId="{5F128D77-7D26-43BF-B935-4A24F8B108FC}" dt="2022-08-26T16:54:47.082" v="12843" actId="14100"/>
          <ac:spMkLst>
            <pc:docMk/>
            <pc:sldMk cId="3542877432" sldId="466"/>
            <ac:spMk id="29" creationId="{5947A282-49E9-F7E1-EDF8-E4B374B705FF}"/>
          </ac:spMkLst>
        </pc:spChg>
        <pc:spChg chg="add mod">
          <ac:chgData name="Sebastian Saetzler" userId="f5e7f563-16ac-4dee-a179-33172b40789c" providerId="ADAL" clId="{5F128D77-7D26-43BF-B935-4A24F8B108FC}" dt="2022-08-26T16:55:22.582" v="12848" actId="1076"/>
          <ac:spMkLst>
            <pc:docMk/>
            <pc:sldMk cId="3542877432" sldId="466"/>
            <ac:spMk id="30" creationId="{7441E702-8412-039C-2D2E-97EA292FEB01}"/>
          </ac:spMkLst>
        </pc:spChg>
        <pc:spChg chg="add mod">
          <ac:chgData name="Sebastian Saetzler" userId="f5e7f563-16ac-4dee-a179-33172b40789c" providerId="ADAL" clId="{5F128D77-7D26-43BF-B935-4A24F8B108FC}" dt="2022-08-28T12:16:48.298" v="21274" actId="1076"/>
          <ac:spMkLst>
            <pc:docMk/>
            <pc:sldMk cId="3542877432" sldId="466"/>
            <ac:spMk id="36" creationId="{D5877D09-4EE8-4BEB-433D-4732A319419F}"/>
          </ac:spMkLst>
        </pc:spChg>
        <pc:spChg chg="add mod">
          <ac:chgData name="Sebastian Saetzler" userId="f5e7f563-16ac-4dee-a179-33172b40789c" providerId="ADAL" clId="{5F128D77-7D26-43BF-B935-4A24F8B108FC}" dt="2022-08-28T12:17:45.448" v="21299" actId="1076"/>
          <ac:spMkLst>
            <pc:docMk/>
            <pc:sldMk cId="3542877432" sldId="466"/>
            <ac:spMk id="37" creationId="{7F6A8CE4-2935-F11A-A1E4-5646FA392F7D}"/>
          </ac:spMkLst>
        </pc:spChg>
        <pc:picChg chg="del">
          <ac:chgData name="Sebastian Saetzler" userId="f5e7f563-16ac-4dee-a179-33172b40789c" providerId="ADAL" clId="{5F128D77-7D26-43BF-B935-4A24F8B108FC}" dt="2022-08-26T16:32:16.787" v="12227" actId="478"/>
          <ac:picMkLst>
            <pc:docMk/>
            <pc:sldMk cId="3542877432" sldId="466"/>
            <ac:picMk id="13" creationId="{9061ABA2-CAE6-55E9-92A8-7F4A89087129}"/>
          </ac:picMkLst>
        </pc:picChg>
        <pc:picChg chg="add mod ord">
          <ac:chgData name="Sebastian Saetzler" userId="f5e7f563-16ac-4dee-a179-33172b40789c" providerId="ADAL" clId="{5F128D77-7D26-43BF-B935-4A24F8B108FC}" dt="2022-08-28T12:17:45.448" v="21299" actId="1076"/>
          <ac:picMkLst>
            <pc:docMk/>
            <pc:sldMk cId="3542877432" sldId="466"/>
            <ac:picMk id="14" creationId="{40311725-10F2-DBBD-4C0E-07D29DE31A02}"/>
          </ac:picMkLst>
        </pc:picChg>
        <pc:picChg chg="add del mod">
          <ac:chgData name="Sebastian Saetzler" userId="f5e7f563-16ac-4dee-a179-33172b40789c" providerId="ADAL" clId="{5F128D77-7D26-43BF-B935-4A24F8B108FC}" dt="2022-08-26T16:55:54.964" v="12853" actId="478"/>
          <ac:picMkLst>
            <pc:docMk/>
            <pc:sldMk cId="3542877432" sldId="466"/>
            <ac:picMk id="32" creationId="{1BD035AD-9314-F74B-B521-7A00DBEE480D}"/>
          </ac:picMkLst>
        </pc:picChg>
        <pc:picChg chg="add mod">
          <ac:chgData name="Sebastian Saetzler" userId="f5e7f563-16ac-4dee-a179-33172b40789c" providerId="ADAL" clId="{5F128D77-7D26-43BF-B935-4A24F8B108FC}" dt="2022-08-26T16:56:12.630" v="12857" actId="1076"/>
          <ac:picMkLst>
            <pc:docMk/>
            <pc:sldMk cId="3542877432" sldId="466"/>
            <ac:picMk id="34" creationId="{534FB3B6-E122-47F0-CE47-32A8336F1D89}"/>
          </ac:picMkLst>
        </pc:picChg>
        <pc:picChg chg="add mod">
          <ac:chgData name="Sebastian Saetzler" userId="f5e7f563-16ac-4dee-a179-33172b40789c" providerId="ADAL" clId="{5F128D77-7D26-43BF-B935-4A24F8B108FC}" dt="2022-08-26T16:56:21.672" v="12859" actId="1076"/>
          <ac:picMkLst>
            <pc:docMk/>
            <pc:sldMk cId="3542877432" sldId="466"/>
            <ac:picMk id="35" creationId="{371D7B27-D3F5-4EC8-F82D-90E70E8848DE}"/>
          </ac:picMkLst>
        </pc:picChg>
      </pc:sldChg>
      <pc:sldChg chg="modSp add mod ord modNotesTx">
        <pc:chgData name="Sebastian Saetzler" userId="f5e7f563-16ac-4dee-a179-33172b40789c" providerId="ADAL" clId="{5F128D77-7D26-43BF-B935-4A24F8B108FC}" dt="2022-08-26T17:49:32.050" v="13654" actId="20577"/>
        <pc:sldMkLst>
          <pc:docMk/>
          <pc:sldMk cId="3427068021" sldId="467"/>
        </pc:sldMkLst>
        <pc:spChg chg="mod">
          <ac:chgData name="Sebastian Saetzler" userId="f5e7f563-16ac-4dee-a179-33172b40789c" providerId="ADAL" clId="{5F128D77-7D26-43BF-B935-4A24F8B108FC}" dt="2022-08-26T17:49:32.050" v="13654" actId="20577"/>
          <ac:spMkLst>
            <pc:docMk/>
            <pc:sldMk cId="3427068021" sldId="467"/>
            <ac:spMk id="16" creationId="{EEC6F4EE-6EBB-67BB-75DD-B913E0DAC8D6}"/>
          </ac:spMkLst>
        </pc:spChg>
      </pc:sldChg>
      <pc:sldChg chg="addSp delSp modSp add mod modAnim modNotesTx">
        <pc:chgData name="Sebastian Saetzler" userId="f5e7f563-16ac-4dee-a179-33172b40789c" providerId="ADAL" clId="{5F128D77-7D26-43BF-B935-4A24F8B108FC}" dt="2022-08-28T12:26:42.768" v="21407"/>
        <pc:sldMkLst>
          <pc:docMk/>
          <pc:sldMk cId="4222028151" sldId="468"/>
        </pc:sldMkLst>
        <pc:spChg chg="mod">
          <ac:chgData name="Sebastian Saetzler" userId="f5e7f563-16ac-4dee-a179-33172b40789c" providerId="ADAL" clId="{5F128D77-7D26-43BF-B935-4A24F8B108FC}" dt="2022-08-26T17:57:26.624" v="13721" actId="20577"/>
          <ac:spMkLst>
            <pc:docMk/>
            <pc:sldMk cId="4222028151" sldId="468"/>
            <ac:spMk id="5" creationId="{00000000-0000-0000-0000-000000000000}"/>
          </ac:spMkLst>
        </pc:spChg>
        <pc:spChg chg="mod">
          <ac:chgData name="Sebastian Saetzler" userId="f5e7f563-16ac-4dee-a179-33172b40789c" providerId="ADAL" clId="{5F128D77-7D26-43BF-B935-4A24F8B108FC}" dt="2022-08-26T18:10:44.797" v="13894" actId="1076"/>
          <ac:spMkLst>
            <pc:docMk/>
            <pc:sldMk cId="4222028151" sldId="468"/>
            <ac:spMk id="6" creationId="{10C904BF-F852-D1A7-8FB2-635B23B89470}"/>
          </ac:spMkLst>
        </pc:spChg>
        <pc:spChg chg="mod">
          <ac:chgData name="Sebastian Saetzler" userId="f5e7f563-16ac-4dee-a179-33172b40789c" providerId="ADAL" clId="{5F128D77-7D26-43BF-B935-4A24F8B108FC}" dt="2022-08-26T18:11:00.979" v="13898" actId="20577"/>
          <ac:spMkLst>
            <pc:docMk/>
            <pc:sldMk cId="4222028151" sldId="468"/>
            <ac:spMk id="7" creationId="{A9E43600-C952-2182-A9FE-31FF7307AA71}"/>
          </ac:spMkLst>
        </pc:spChg>
        <pc:spChg chg="add del mod">
          <ac:chgData name="Sebastian Saetzler" userId="f5e7f563-16ac-4dee-a179-33172b40789c" providerId="ADAL" clId="{5F128D77-7D26-43BF-B935-4A24F8B108FC}" dt="2022-08-26T17:59:23.059" v="13729" actId="478"/>
          <ac:spMkLst>
            <pc:docMk/>
            <pc:sldMk cId="4222028151" sldId="468"/>
            <ac:spMk id="8" creationId="{8BC56430-38B7-B79E-15EF-142E0079601F}"/>
          </ac:spMkLst>
        </pc:spChg>
        <pc:spChg chg="mod">
          <ac:chgData name="Sebastian Saetzler" userId="f5e7f563-16ac-4dee-a179-33172b40789c" providerId="ADAL" clId="{5F128D77-7D26-43BF-B935-4A24F8B108FC}" dt="2022-08-26T18:10:25.252" v="13893" actId="1076"/>
          <ac:spMkLst>
            <pc:docMk/>
            <pc:sldMk cId="4222028151" sldId="468"/>
            <ac:spMk id="10" creationId="{30C3507E-845A-063E-5671-7C72A08490C1}"/>
          </ac:spMkLst>
        </pc:spChg>
        <pc:spChg chg="mod">
          <ac:chgData name="Sebastian Saetzler" userId="f5e7f563-16ac-4dee-a179-33172b40789c" providerId="ADAL" clId="{5F128D77-7D26-43BF-B935-4A24F8B108FC}" dt="2022-08-26T18:10:25.252" v="13893" actId="1076"/>
          <ac:spMkLst>
            <pc:docMk/>
            <pc:sldMk cId="4222028151" sldId="468"/>
            <ac:spMk id="11" creationId="{08566F37-4B03-EE27-415F-AF0D884A3679}"/>
          </ac:spMkLst>
        </pc:spChg>
        <pc:spChg chg="add mod">
          <ac:chgData name="Sebastian Saetzler" userId="f5e7f563-16ac-4dee-a179-33172b40789c" providerId="ADAL" clId="{5F128D77-7D26-43BF-B935-4A24F8B108FC}" dt="2022-08-26T18:00:27.026" v="13753" actId="20577"/>
          <ac:spMkLst>
            <pc:docMk/>
            <pc:sldMk cId="4222028151" sldId="468"/>
            <ac:spMk id="13" creationId="{B9333333-7834-6383-339F-13207E9639F2}"/>
          </ac:spMkLst>
        </pc:spChg>
        <pc:spChg chg="add mod">
          <ac:chgData name="Sebastian Saetzler" userId="f5e7f563-16ac-4dee-a179-33172b40789c" providerId="ADAL" clId="{5F128D77-7D26-43BF-B935-4A24F8B108FC}" dt="2022-08-26T18:01:57.455" v="13787" actId="20577"/>
          <ac:spMkLst>
            <pc:docMk/>
            <pc:sldMk cId="4222028151" sldId="468"/>
            <ac:spMk id="14" creationId="{7B10A527-F2A3-B394-CF65-47D97C0C49DC}"/>
          </ac:spMkLst>
        </pc:spChg>
        <pc:spChg chg="add del mod">
          <ac:chgData name="Sebastian Saetzler" userId="f5e7f563-16ac-4dee-a179-33172b40789c" providerId="ADAL" clId="{5F128D77-7D26-43BF-B935-4A24F8B108FC}" dt="2022-08-26T18:12:09.373" v="13901" actId="478"/>
          <ac:spMkLst>
            <pc:docMk/>
            <pc:sldMk cId="4222028151" sldId="468"/>
            <ac:spMk id="15" creationId="{9444E1DD-1B3A-747E-4274-20A7EF176865}"/>
          </ac:spMkLst>
        </pc:spChg>
        <pc:spChg chg="add mod">
          <ac:chgData name="Sebastian Saetzler" userId="f5e7f563-16ac-4dee-a179-33172b40789c" providerId="ADAL" clId="{5F128D77-7D26-43BF-B935-4A24F8B108FC}" dt="2022-08-27T20:27:04.272" v="14654" actId="1076"/>
          <ac:spMkLst>
            <pc:docMk/>
            <pc:sldMk cId="4222028151" sldId="468"/>
            <ac:spMk id="17" creationId="{252DBAC2-F506-282A-D970-278C84B3872E}"/>
          </ac:spMkLst>
        </pc:spChg>
        <pc:spChg chg="add mod">
          <ac:chgData name="Sebastian Saetzler" userId="f5e7f563-16ac-4dee-a179-33172b40789c" providerId="ADAL" clId="{5F128D77-7D26-43BF-B935-4A24F8B108FC}" dt="2022-08-27T20:27:04.272" v="14654" actId="1076"/>
          <ac:spMkLst>
            <pc:docMk/>
            <pc:sldMk cId="4222028151" sldId="468"/>
            <ac:spMk id="19" creationId="{ABB579DE-07B9-6B40-29C6-CD52FBDEE9B0}"/>
          </ac:spMkLst>
        </pc:spChg>
        <pc:spChg chg="del">
          <ac:chgData name="Sebastian Saetzler" userId="f5e7f563-16ac-4dee-a179-33172b40789c" providerId="ADAL" clId="{5F128D77-7D26-43BF-B935-4A24F8B108FC}" dt="2022-08-26T18:14:34.614" v="14032" actId="478"/>
          <ac:spMkLst>
            <pc:docMk/>
            <pc:sldMk cId="4222028151" sldId="468"/>
            <ac:spMk id="20" creationId="{E654D9C2-B96B-C345-8788-82910505C99B}"/>
          </ac:spMkLst>
        </pc:spChg>
        <pc:spChg chg="add mod">
          <ac:chgData name="Sebastian Saetzler" userId="f5e7f563-16ac-4dee-a179-33172b40789c" providerId="ADAL" clId="{5F128D77-7D26-43BF-B935-4A24F8B108FC}" dt="2022-08-27T20:27:04.272" v="14654" actId="1076"/>
          <ac:spMkLst>
            <pc:docMk/>
            <pc:sldMk cId="4222028151" sldId="468"/>
            <ac:spMk id="22" creationId="{7A80330B-6FAB-323E-567B-90CC3BB588CD}"/>
          </ac:spMkLst>
        </pc:spChg>
        <pc:spChg chg="mod">
          <ac:chgData name="Sebastian Saetzler" userId="f5e7f563-16ac-4dee-a179-33172b40789c" providerId="ADAL" clId="{5F128D77-7D26-43BF-B935-4A24F8B108FC}" dt="2022-08-26T17:57:53.512" v="13726" actId="20577"/>
          <ac:spMkLst>
            <pc:docMk/>
            <pc:sldMk cId="4222028151" sldId="468"/>
            <ac:spMk id="23" creationId="{653A99CF-23E1-7846-ADDC-45F294A3C3E5}"/>
          </ac:spMkLst>
        </pc:spChg>
        <pc:spChg chg="add mod">
          <ac:chgData name="Sebastian Saetzler" userId="f5e7f563-16ac-4dee-a179-33172b40789c" providerId="ADAL" clId="{5F128D77-7D26-43BF-B935-4A24F8B108FC}" dt="2022-08-28T12:22:42.648" v="21338" actId="1076"/>
          <ac:spMkLst>
            <pc:docMk/>
            <pc:sldMk cId="4222028151" sldId="468"/>
            <ac:spMk id="26" creationId="{01F64D04-8D2B-515A-C72F-E30366710626}"/>
          </ac:spMkLst>
        </pc:spChg>
        <pc:picChg chg="mod">
          <ac:chgData name="Sebastian Saetzler" userId="f5e7f563-16ac-4dee-a179-33172b40789c" providerId="ADAL" clId="{5F128D77-7D26-43BF-B935-4A24F8B108FC}" dt="2022-08-26T18:10:25.252" v="13893" actId="1076"/>
          <ac:picMkLst>
            <pc:docMk/>
            <pc:sldMk cId="4222028151" sldId="468"/>
            <ac:picMk id="9" creationId="{AE0F5BAA-C6A8-8CAC-3C5E-79ECBF0295AD}"/>
          </ac:picMkLst>
        </pc:picChg>
        <pc:picChg chg="add mod">
          <ac:chgData name="Sebastian Saetzler" userId="f5e7f563-16ac-4dee-a179-33172b40789c" providerId="ADAL" clId="{5F128D77-7D26-43BF-B935-4A24F8B108FC}" dt="2022-08-26T17:59:20.242" v="13728" actId="1076"/>
          <ac:picMkLst>
            <pc:docMk/>
            <pc:sldMk cId="4222028151" sldId="468"/>
            <ac:picMk id="12" creationId="{726DA4B0-8569-FAC8-533C-284720455110}"/>
          </ac:picMkLst>
        </pc:picChg>
        <pc:picChg chg="mod">
          <ac:chgData name="Sebastian Saetzler" userId="f5e7f563-16ac-4dee-a179-33172b40789c" providerId="ADAL" clId="{5F128D77-7D26-43BF-B935-4A24F8B108FC}" dt="2022-08-26T18:10:44.797" v="13894" actId="1076"/>
          <ac:picMkLst>
            <pc:docMk/>
            <pc:sldMk cId="4222028151" sldId="468"/>
            <ac:picMk id="16" creationId="{B214CCA7-1793-BE46-97C7-3FE6A1CA9CAD}"/>
          </ac:picMkLst>
        </pc:picChg>
        <pc:picChg chg="add mod">
          <ac:chgData name="Sebastian Saetzler" userId="f5e7f563-16ac-4dee-a179-33172b40789c" providerId="ADAL" clId="{5F128D77-7D26-43BF-B935-4A24F8B108FC}" dt="2022-08-28T12:22:42.648" v="21338" actId="1076"/>
          <ac:picMkLst>
            <pc:docMk/>
            <pc:sldMk cId="4222028151" sldId="468"/>
            <ac:picMk id="25" creationId="{5C2E37C7-4261-4DD4-602C-7568F11FC125}"/>
          </ac:picMkLst>
        </pc:picChg>
        <pc:cxnChg chg="add mod">
          <ac:chgData name="Sebastian Saetzler" userId="f5e7f563-16ac-4dee-a179-33172b40789c" providerId="ADAL" clId="{5F128D77-7D26-43BF-B935-4A24F8B108FC}" dt="2022-08-28T12:24:49.270" v="21345" actId="14100"/>
          <ac:cxnSpMkLst>
            <pc:docMk/>
            <pc:sldMk cId="4222028151" sldId="468"/>
            <ac:cxnSpMk id="28" creationId="{9B4A4B03-80B4-6471-D3F3-C41931854E4B}"/>
          </ac:cxnSpMkLst>
        </pc:cxnChg>
      </pc:sldChg>
      <pc:sldChg chg="modSp add mod ord">
        <pc:chgData name="Sebastian Saetzler" userId="f5e7f563-16ac-4dee-a179-33172b40789c" providerId="ADAL" clId="{5F128D77-7D26-43BF-B935-4A24F8B108FC}" dt="2022-08-26T17:55:21.466" v="13709" actId="207"/>
        <pc:sldMkLst>
          <pc:docMk/>
          <pc:sldMk cId="3202684711" sldId="469"/>
        </pc:sldMkLst>
        <pc:spChg chg="mod">
          <ac:chgData name="Sebastian Saetzler" userId="f5e7f563-16ac-4dee-a179-33172b40789c" providerId="ADAL" clId="{5F128D77-7D26-43BF-B935-4A24F8B108FC}" dt="2022-08-26T17:55:21.466" v="13709" actId="207"/>
          <ac:spMkLst>
            <pc:docMk/>
            <pc:sldMk cId="3202684711" sldId="469"/>
            <ac:spMk id="16" creationId="{EEC6F4EE-6EBB-67BB-75DD-B913E0DAC8D6}"/>
          </ac:spMkLst>
        </pc:spChg>
      </pc:sldChg>
      <pc:sldChg chg="addSp delSp modSp add mod addAnim delAnim modNotesTx">
        <pc:chgData name="Sebastian Saetzler" userId="f5e7f563-16ac-4dee-a179-33172b40789c" providerId="ADAL" clId="{5F128D77-7D26-43BF-B935-4A24F8B108FC}" dt="2022-08-29T04:31:50.597" v="57835" actId="20577"/>
        <pc:sldMkLst>
          <pc:docMk/>
          <pc:sldMk cId="4236713435" sldId="470"/>
        </pc:sldMkLst>
        <pc:spChg chg="add del">
          <ac:chgData name="Sebastian Saetzler" userId="f5e7f563-16ac-4dee-a179-33172b40789c" providerId="ADAL" clId="{5F128D77-7D26-43BF-B935-4A24F8B108FC}" dt="2022-08-26T18:20:01.693" v="14145" actId="478"/>
          <ac:spMkLst>
            <pc:docMk/>
            <pc:sldMk cId="4236713435" sldId="470"/>
            <ac:spMk id="6" creationId="{10C904BF-F852-D1A7-8FB2-635B23B89470}"/>
          </ac:spMkLst>
        </pc:spChg>
        <pc:spChg chg="add del">
          <ac:chgData name="Sebastian Saetzler" userId="f5e7f563-16ac-4dee-a179-33172b40789c" providerId="ADAL" clId="{5F128D77-7D26-43BF-B935-4A24F8B108FC}" dt="2022-08-26T18:20:01.693" v="14145" actId="478"/>
          <ac:spMkLst>
            <pc:docMk/>
            <pc:sldMk cId="4236713435" sldId="470"/>
            <ac:spMk id="7" creationId="{A9E43600-C952-2182-A9FE-31FF7307AA71}"/>
          </ac:spMkLst>
        </pc:spChg>
        <pc:spChg chg="add del mod">
          <ac:chgData name="Sebastian Saetzler" userId="f5e7f563-16ac-4dee-a179-33172b40789c" providerId="ADAL" clId="{5F128D77-7D26-43BF-B935-4A24F8B108FC}" dt="2022-08-26T18:32:55.477" v="14166" actId="478"/>
          <ac:spMkLst>
            <pc:docMk/>
            <pc:sldMk cId="4236713435" sldId="470"/>
            <ac:spMk id="8" creationId="{D5D1188D-2E56-3C42-88AE-DDC26F79A24B}"/>
          </ac:spMkLst>
        </pc:spChg>
        <pc:spChg chg="add del">
          <ac:chgData name="Sebastian Saetzler" userId="f5e7f563-16ac-4dee-a179-33172b40789c" providerId="ADAL" clId="{5F128D77-7D26-43BF-B935-4A24F8B108FC}" dt="2022-08-26T18:20:01.693" v="14145" actId="478"/>
          <ac:spMkLst>
            <pc:docMk/>
            <pc:sldMk cId="4236713435" sldId="470"/>
            <ac:spMk id="10" creationId="{30C3507E-845A-063E-5671-7C72A08490C1}"/>
          </ac:spMkLst>
        </pc:spChg>
        <pc:spChg chg="add del">
          <ac:chgData name="Sebastian Saetzler" userId="f5e7f563-16ac-4dee-a179-33172b40789c" providerId="ADAL" clId="{5F128D77-7D26-43BF-B935-4A24F8B108FC}" dt="2022-08-26T18:20:01.693" v="14145" actId="478"/>
          <ac:spMkLst>
            <pc:docMk/>
            <pc:sldMk cId="4236713435" sldId="470"/>
            <ac:spMk id="11" creationId="{08566F37-4B03-EE27-415F-AF0D884A3679}"/>
          </ac:spMkLst>
        </pc:spChg>
        <pc:spChg chg="add del">
          <ac:chgData name="Sebastian Saetzler" userId="f5e7f563-16ac-4dee-a179-33172b40789c" providerId="ADAL" clId="{5F128D77-7D26-43BF-B935-4A24F8B108FC}" dt="2022-08-26T18:20:01.693" v="14145" actId="478"/>
          <ac:spMkLst>
            <pc:docMk/>
            <pc:sldMk cId="4236713435" sldId="470"/>
            <ac:spMk id="13" creationId="{B9333333-7834-6383-339F-13207E9639F2}"/>
          </ac:spMkLst>
        </pc:spChg>
        <pc:spChg chg="add del">
          <ac:chgData name="Sebastian Saetzler" userId="f5e7f563-16ac-4dee-a179-33172b40789c" providerId="ADAL" clId="{5F128D77-7D26-43BF-B935-4A24F8B108FC}" dt="2022-08-26T18:20:01.693" v="14145" actId="478"/>
          <ac:spMkLst>
            <pc:docMk/>
            <pc:sldMk cId="4236713435" sldId="470"/>
            <ac:spMk id="14" creationId="{7B10A527-F2A3-B394-CF65-47D97C0C49DC}"/>
          </ac:spMkLst>
        </pc:spChg>
        <pc:spChg chg="add del mod">
          <ac:chgData name="Sebastian Saetzler" userId="f5e7f563-16ac-4dee-a179-33172b40789c" providerId="ADAL" clId="{5F128D77-7D26-43BF-B935-4A24F8B108FC}" dt="2022-08-27T17:35:35.099" v="14279" actId="478"/>
          <ac:spMkLst>
            <pc:docMk/>
            <pc:sldMk cId="4236713435" sldId="470"/>
            <ac:spMk id="15" creationId="{13547B77-9C29-18D7-2D52-CCC6C7993770}"/>
          </ac:spMkLst>
        </pc:spChg>
        <pc:spChg chg="add del">
          <ac:chgData name="Sebastian Saetzler" userId="f5e7f563-16ac-4dee-a179-33172b40789c" providerId="ADAL" clId="{5F128D77-7D26-43BF-B935-4A24F8B108FC}" dt="2022-08-26T18:20:01.693" v="14145" actId="478"/>
          <ac:spMkLst>
            <pc:docMk/>
            <pc:sldMk cId="4236713435" sldId="470"/>
            <ac:spMk id="17" creationId="{252DBAC2-F506-282A-D970-278C84B3872E}"/>
          </ac:spMkLst>
        </pc:spChg>
        <pc:spChg chg="del">
          <ac:chgData name="Sebastian Saetzler" userId="f5e7f563-16ac-4dee-a179-33172b40789c" providerId="ADAL" clId="{5F128D77-7D26-43BF-B935-4A24F8B108FC}" dt="2022-08-26T18:29:25.721" v="14160" actId="478"/>
          <ac:spMkLst>
            <pc:docMk/>
            <pc:sldMk cId="4236713435" sldId="470"/>
            <ac:spMk id="18" creationId="{A7BFCD2D-A946-2043-A5F1-31A174D16030}"/>
          </ac:spMkLst>
        </pc:spChg>
        <pc:spChg chg="add del">
          <ac:chgData name="Sebastian Saetzler" userId="f5e7f563-16ac-4dee-a179-33172b40789c" providerId="ADAL" clId="{5F128D77-7D26-43BF-B935-4A24F8B108FC}" dt="2022-08-26T18:20:01.693" v="14145" actId="478"/>
          <ac:spMkLst>
            <pc:docMk/>
            <pc:sldMk cId="4236713435" sldId="470"/>
            <ac:spMk id="19" creationId="{ABB579DE-07B9-6B40-29C6-CD52FBDEE9B0}"/>
          </ac:spMkLst>
        </pc:spChg>
        <pc:spChg chg="add del mod">
          <ac:chgData name="Sebastian Saetzler" userId="f5e7f563-16ac-4dee-a179-33172b40789c" providerId="ADAL" clId="{5F128D77-7D26-43BF-B935-4A24F8B108FC}" dt="2022-08-27T17:35:35.099" v="14279" actId="478"/>
          <ac:spMkLst>
            <pc:docMk/>
            <pc:sldMk cId="4236713435" sldId="470"/>
            <ac:spMk id="20" creationId="{B304E355-6E6F-CD44-90FB-3ACEC4DD49B0}"/>
          </ac:spMkLst>
        </pc:spChg>
        <pc:spChg chg="add del">
          <ac:chgData name="Sebastian Saetzler" userId="f5e7f563-16ac-4dee-a179-33172b40789c" providerId="ADAL" clId="{5F128D77-7D26-43BF-B935-4A24F8B108FC}" dt="2022-08-26T18:20:01.693" v="14145" actId="478"/>
          <ac:spMkLst>
            <pc:docMk/>
            <pc:sldMk cId="4236713435" sldId="470"/>
            <ac:spMk id="22" creationId="{7A80330B-6FAB-323E-567B-90CC3BB588CD}"/>
          </ac:spMkLst>
        </pc:spChg>
        <pc:spChg chg="mod">
          <ac:chgData name="Sebastian Saetzler" userId="f5e7f563-16ac-4dee-a179-33172b40789c" providerId="ADAL" clId="{5F128D77-7D26-43BF-B935-4A24F8B108FC}" dt="2022-08-26T18:20:06.190" v="14159" actId="20577"/>
          <ac:spMkLst>
            <pc:docMk/>
            <pc:sldMk cId="4236713435" sldId="470"/>
            <ac:spMk id="23" creationId="{653A99CF-23E1-7846-ADDC-45F294A3C3E5}"/>
          </ac:spMkLst>
        </pc:spChg>
        <pc:spChg chg="add del mod">
          <ac:chgData name="Sebastian Saetzler" userId="f5e7f563-16ac-4dee-a179-33172b40789c" providerId="ADAL" clId="{5F128D77-7D26-43BF-B935-4A24F8B108FC}" dt="2022-08-27T17:35:35.099" v="14279" actId="478"/>
          <ac:spMkLst>
            <pc:docMk/>
            <pc:sldMk cId="4236713435" sldId="470"/>
            <ac:spMk id="24" creationId="{1709DA77-F8C7-1A87-CAFA-3234E04151AE}"/>
          </ac:spMkLst>
        </pc:spChg>
        <pc:spChg chg="add del mod">
          <ac:chgData name="Sebastian Saetzler" userId="f5e7f563-16ac-4dee-a179-33172b40789c" providerId="ADAL" clId="{5F128D77-7D26-43BF-B935-4A24F8B108FC}" dt="2022-08-27T17:35:35.099" v="14279" actId="478"/>
          <ac:spMkLst>
            <pc:docMk/>
            <pc:sldMk cId="4236713435" sldId="470"/>
            <ac:spMk id="25" creationId="{D635352B-44E1-1BA9-AFEB-9CFF2CB377CB}"/>
          </ac:spMkLst>
        </pc:spChg>
        <pc:spChg chg="add del mod">
          <ac:chgData name="Sebastian Saetzler" userId="f5e7f563-16ac-4dee-a179-33172b40789c" providerId="ADAL" clId="{5F128D77-7D26-43BF-B935-4A24F8B108FC}" dt="2022-08-27T17:35:35.099" v="14279" actId="478"/>
          <ac:spMkLst>
            <pc:docMk/>
            <pc:sldMk cId="4236713435" sldId="470"/>
            <ac:spMk id="29" creationId="{75026E86-3CF7-740F-DFA7-0145BB0C54EA}"/>
          </ac:spMkLst>
        </pc:spChg>
        <pc:spChg chg="add del mod">
          <ac:chgData name="Sebastian Saetzler" userId="f5e7f563-16ac-4dee-a179-33172b40789c" providerId="ADAL" clId="{5F128D77-7D26-43BF-B935-4A24F8B108FC}" dt="2022-08-27T17:35:35.099" v="14279" actId="478"/>
          <ac:spMkLst>
            <pc:docMk/>
            <pc:sldMk cId="4236713435" sldId="470"/>
            <ac:spMk id="31" creationId="{BDFB79E9-EE5A-D45E-C7F9-04CF862071CB}"/>
          </ac:spMkLst>
        </pc:spChg>
        <pc:spChg chg="add del mod">
          <ac:chgData name="Sebastian Saetzler" userId="f5e7f563-16ac-4dee-a179-33172b40789c" providerId="ADAL" clId="{5F128D77-7D26-43BF-B935-4A24F8B108FC}" dt="2022-08-27T17:35:35.099" v="14279" actId="478"/>
          <ac:spMkLst>
            <pc:docMk/>
            <pc:sldMk cId="4236713435" sldId="470"/>
            <ac:spMk id="33" creationId="{F798ADF2-39C0-172B-D96F-399840628D1C}"/>
          </ac:spMkLst>
        </pc:spChg>
        <pc:spChg chg="add mod">
          <ac:chgData name="Sebastian Saetzler" userId="f5e7f563-16ac-4dee-a179-33172b40789c" providerId="ADAL" clId="{5F128D77-7D26-43BF-B935-4A24F8B108FC}" dt="2022-08-27T19:37:52.834" v="14650" actId="1076"/>
          <ac:spMkLst>
            <pc:docMk/>
            <pc:sldMk cId="4236713435" sldId="470"/>
            <ac:spMk id="35" creationId="{BF15B67D-59C2-AE44-E536-3CC627780EAB}"/>
          </ac:spMkLst>
        </pc:spChg>
        <pc:spChg chg="add del">
          <ac:chgData name="Sebastian Saetzler" userId="f5e7f563-16ac-4dee-a179-33172b40789c" providerId="ADAL" clId="{5F128D77-7D26-43BF-B935-4A24F8B108FC}" dt="2022-08-27T17:39:20.300" v="14285" actId="22"/>
          <ac:spMkLst>
            <pc:docMk/>
            <pc:sldMk cId="4236713435" sldId="470"/>
            <ac:spMk id="37" creationId="{C19FAEC7-77AA-A4CB-D895-73A040094281}"/>
          </ac:spMkLst>
        </pc:spChg>
        <pc:spChg chg="add del">
          <ac:chgData name="Sebastian Saetzler" userId="f5e7f563-16ac-4dee-a179-33172b40789c" providerId="ADAL" clId="{5F128D77-7D26-43BF-B935-4A24F8B108FC}" dt="2022-08-27T17:39:23.003" v="14287" actId="22"/>
          <ac:spMkLst>
            <pc:docMk/>
            <pc:sldMk cId="4236713435" sldId="470"/>
            <ac:spMk id="39" creationId="{B0E2A961-6B2E-76D6-78D8-BFD43223CC33}"/>
          </ac:spMkLst>
        </pc:spChg>
        <pc:spChg chg="add mod">
          <ac:chgData name="Sebastian Saetzler" userId="f5e7f563-16ac-4dee-a179-33172b40789c" providerId="ADAL" clId="{5F128D77-7D26-43BF-B935-4A24F8B108FC}" dt="2022-08-27T19:37:52.834" v="14650" actId="1076"/>
          <ac:spMkLst>
            <pc:docMk/>
            <pc:sldMk cId="4236713435" sldId="470"/>
            <ac:spMk id="41" creationId="{EEB46D60-55EB-0F52-0652-F332C73F0101}"/>
          </ac:spMkLst>
        </pc:spChg>
        <pc:spChg chg="add mod">
          <ac:chgData name="Sebastian Saetzler" userId="f5e7f563-16ac-4dee-a179-33172b40789c" providerId="ADAL" clId="{5F128D77-7D26-43BF-B935-4A24F8B108FC}" dt="2022-08-27T19:37:52.834" v="14650" actId="1076"/>
          <ac:spMkLst>
            <pc:docMk/>
            <pc:sldMk cId="4236713435" sldId="470"/>
            <ac:spMk id="42" creationId="{3810986B-5E13-96CD-3866-7B2C7BE56D1B}"/>
          </ac:spMkLst>
        </pc:spChg>
        <pc:spChg chg="add mod">
          <ac:chgData name="Sebastian Saetzler" userId="f5e7f563-16ac-4dee-a179-33172b40789c" providerId="ADAL" clId="{5F128D77-7D26-43BF-B935-4A24F8B108FC}" dt="2022-08-27T19:37:52.834" v="14650" actId="1076"/>
          <ac:spMkLst>
            <pc:docMk/>
            <pc:sldMk cId="4236713435" sldId="470"/>
            <ac:spMk id="43" creationId="{1AE5ED21-8B8F-8D7A-FE9A-9EDBC50B294E}"/>
          </ac:spMkLst>
        </pc:spChg>
        <pc:spChg chg="add mod">
          <ac:chgData name="Sebastian Saetzler" userId="f5e7f563-16ac-4dee-a179-33172b40789c" providerId="ADAL" clId="{5F128D77-7D26-43BF-B935-4A24F8B108FC}" dt="2022-08-27T19:37:52.834" v="14650" actId="1076"/>
          <ac:spMkLst>
            <pc:docMk/>
            <pc:sldMk cId="4236713435" sldId="470"/>
            <ac:spMk id="44" creationId="{83D20BD5-EA95-B870-F1BB-AD13B0830077}"/>
          </ac:spMkLst>
        </pc:spChg>
        <pc:spChg chg="add mod">
          <ac:chgData name="Sebastian Saetzler" userId="f5e7f563-16ac-4dee-a179-33172b40789c" providerId="ADAL" clId="{5F128D77-7D26-43BF-B935-4A24F8B108FC}" dt="2022-08-27T19:37:52.834" v="14650" actId="1076"/>
          <ac:spMkLst>
            <pc:docMk/>
            <pc:sldMk cId="4236713435" sldId="470"/>
            <ac:spMk id="55" creationId="{8F56BF31-DE24-E2C5-EEE2-81CAEFC23BCC}"/>
          </ac:spMkLst>
        </pc:spChg>
        <pc:spChg chg="add mod">
          <ac:chgData name="Sebastian Saetzler" userId="f5e7f563-16ac-4dee-a179-33172b40789c" providerId="ADAL" clId="{5F128D77-7D26-43BF-B935-4A24F8B108FC}" dt="2022-08-27T19:37:52.834" v="14650" actId="1076"/>
          <ac:spMkLst>
            <pc:docMk/>
            <pc:sldMk cId="4236713435" sldId="470"/>
            <ac:spMk id="57" creationId="{B95DFB21-F0BC-22E4-50C5-627AE60C5211}"/>
          </ac:spMkLst>
        </pc:spChg>
        <pc:spChg chg="add mod">
          <ac:chgData name="Sebastian Saetzler" userId="f5e7f563-16ac-4dee-a179-33172b40789c" providerId="ADAL" clId="{5F128D77-7D26-43BF-B935-4A24F8B108FC}" dt="2022-08-27T19:37:52.834" v="14650" actId="1076"/>
          <ac:spMkLst>
            <pc:docMk/>
            <pc:sldMk cId="4236713435" sldId="470"/>
            <ac:spMk id="58" creationId="{72AC6E2B-17B9-A99B-759A-7B2ED9C6942B}"/>
          </ac:spMkLst>
        </pc:spChg>
        <pc:spChg chg="add mod">
          <ac:chgData name="Sebastian Saetzler" userId="f5e7f563-16ac-4dee-a179-33172b40789c" providerId="ADAL" clId="{5F128D77-7D26-43BF-B935-4A24F8B108FC}" dt="2022-08-27T19:37:52.834" v="14650" actId="1076"/>
          <ac:spMkLst>
            <pc:docMk/>
            <pc:sldMk cId="4236713435" sldId="470"/>
            <ac:spMk id="66" creationId="{F50C1461-4810-AC08-408D-14D566719C67}"/>
          </ac:spMkLst>
        </pc:spChg>
        <pc:spChg chg="add mod">
          <ac:chgData name="Sebastian Saetzler" userId="f5e7f563-16ac-4dee-a179-33172b40789c" providerId="ADAL" clId="{5F128D77-7D26-43BF-B935-4A24F8B108FC}" dt="2022-08-27T19:37:52.834" v="14650" actId="1076"/>
          <ac:spMkLst>
            <pc:docMk/>
            <pc:sldMk cId="4236713435" sldId="470"/>
            <ac:spMk id="67" creationId="{F095D521-DED3-D860-3E09-8F621DE0710C}"/>
          </ac:spMkLst>
        </pc:spChg>
        <pc:spChg chg="add mod">
          <ac:chgData name="Sebastian Saetzler" userId="f5e7f563-16ac-4dee-a179-33172b40789c" providerId="ADAL" clId="{5F128D77-7D26-43BF-B935-4A24F8B108FC}" dt="2022-08-27T19:37:52.834" v="14650" actId="1076"/>
          <ac:spMkLst>
            <pc:docMk/>
            <pc:sldMk cId="4236713435" sldId="470"/>
            <ac:spMk id="70" creationId="{F8705AA1-0962-9DD1-6D1D-D1B74A379F53}"/>
          </ac:spMkLst>
        </pc:spChg>
        <pc:spChg chg="add mod">
          <ac:chgData name="Sebastian Saetzler" userId="f5e7f563-16ac-4dee-a179-33172b40789c" providerId="ADAL" clId="{5F128D77-7D26-43BF-B935-4A24F8B108FC}" dt="2022-08-27T19:37:52.834" v="14650" actId="1076"/>
          <ac:spMkLst>
            <pc:docMk/>
            <pc:sldMk cId="4236713435" sldId="470"/>
            <ac:spMk id="72" creationId="{3723544D-D46F-21F1-761A-B2FD9A81B58B}"/>
          </ac:spMkLst>
        </pc:spChg>
        <pc:spChg chg="add mod">
          <ac:chgData name="Sebastian Saetzler" userId="f5e7f563-16ac-4dee-a179-33172b40789c" providerId="ADAL" clId="{5F128D77-7D26-43BF-B935-4A24F8B108FC}" dt="2022-08-27T19:37:52.834" v="14650" actId="1076"/>
          <ac:spMkLst>
            <pc:docMk/>
            <pc:sldMk cId="4236713435" sldId="470"/>
            <ac:spMk id="92" creationId="{4091AE64-9BBE-7745-84F6-BA58D0DCD14A}"/>
          </ac:spMkLst>
        </pc:spChg>
        <pc:picChg chg="add del">
          <ac:chgData name="Sebastian Saetzler" userId="f5e7f563-16ac-4dee-a179-33172b40789c" providerId="ADAL" clId="{5F128D77-7D26-43BF-B935-4A24F8B108FC}" dt="2022-08-26T18:20:01.693" v="14145" actId="478"/>
          <ac:picMkLst>
            <pc:docMk/>
            <pc:sldMk cId="4236713435" sldId="470"/>
            <ac:picMk id="9" creationId="{AE0F5BAA-C6A8-8CAC-3C5E-79ECBF0295AD}"/>
          </ac:picMkLst>
        </pc:picChg>
        <pc:picChg chg="add del">
          <ac:chgData name="Sebastian Saetzler" userId="f5e7f563-16ac-4dee-a179-33172b40789c" providerId="ADAL" clId="{5F128D77-7D26-43BF-B935-4A24F8B108FC}" dt="2022-08-26T18:20:01.693" v="14145" actId="478"/>
          <ac:picMkLst>
            <pc:docMk/>
            <pc:sldMk cId="4236713435" sldId="470"/>
            <ac:picMk id="12" creationId="{726DA4B0-8569-FAC8-533C-284720455110}"/>
          </ac:picMkLst>
        </pc:picChg>
        <pc:picChg chg="add del">
          <ac:chgData name="Sebastian Saetzler" userId="f5e7f563-16ac-4dee-a179-33172b40789c" providerId="ADAL" clId="{5F128D77-7D26-43BF-B935-4A24F8B108FC}" dt="2022-08-26T18:20:01.693" v="14145" actId="478"/>
          <ac:picMkLst>
            <pc:docMk/>
            <pc:sldMk cId="4236713435" sldId="470"/>
            <ac:picMk id="16" creationId="{B214CCA7-1793-BE46-97C7-3FE6A1CA9CAD}"/>
          </ac:picMkLst>
        </pc:picChg>
        <pc:picChg chg="add del mod">
          <ac:chgData name="Sebastian Saetzler" userId="f5e7f563-16ac-4dee-a179-33172b40789c" providerId="ADAL" clId="{5F128D77-7D26-43BF-B935-4A24F8B108FC}" dt="2022-08-27T17:35:35.099" v="14279" actId="478"/>
          <ac:picMkLst>
            <pc:docMk/>
            <pc:sldMk cId="4236713435" sldId="470"/>
            <ac:picMk id="26" creationId="{BC078F9B-D299-A730-2455-DBFF68359C94}"/>
          </ac:picMkLst>
        </pc:picChg>
        <pc:picChg chg="add del mod">
          <ac:chgData name="Sebastian Saetzler" userId="f5e7f563-16ac-4dee-a179-33172b40789c" providerId="ADAL" clId="{5F128D77-7D26-43BF-B935-4A24F8B108FC}" dt="2022-08-27T17:35:35.099" v="14279" actId="478"/>
          <ac:picMkLst>
            <pc:docMk/>
            <pc:sldMk cId="4236713435" sldId="470"/>
            <ac:picMk id="30" creationId="{98E27271-4B42-7634-B428-EF495EFC7F6B}"/>
          </ac:picMkLst>
        </pc:picChg>
        <pc:picChg chg="add del mod">
          <ac:chgData name="Sebastian Saetzler" userId="f5e7f563-16ac-4dee-a179-33172b40789c" providerId="ADAL" clId="{5F128D77-7D26-43BF-B935-4A24F8B108FC}" dt="2022-08-27T17:35:35.099" v="14279" actId="478"/>
          <ac:picMkLst>
            <pc:docMk/>
            <pc:sldMk cId="4236713435" sldId="470"/>
            <ac:picMk id="34" creationId="{942E0D34-3AAA-DF53-418C-2CDD4CA087FD}"/>
          </ac:picMkLst>
        </pc:picChg>
        <pc:picChg chg="add del mod">
          <ac:chgData name="Sebastian Saetzler" userId="f5e7f563-16ac-4dee-a179-33172b40789c" providerId="ADAL" clId="{5F128D77-7D26-43BF-B935-4A24F8B108FC}" dt="2022-08-27T17:49:26.208" v="14407" actId="478"/>
          <ac:picMkLst>
            <pc:docMk/>
            <pc:sldMk cId="4236713435" sldId="470"/>
            <ac:picMk id="54" creationId="{D6859324-5822-5DDF-3F85-2FDC29E17F0D}"/>
          </ac:picMkLst>
        </pc:picChg>
        <pc:picChg chg="add mod">
          <ac:chgData name="Sebastian Saetzler" userId="f5e7f563-16ac-4dee-a179-33172b40789c" providerId="ADAL" clId="{5F128D77-7D26-43BF-B935-4A24F8B108FC}" dt="2022-08-27T19:37:52.834" v="14650" actId="1076"/>
          <ac:picMkLst>
            <pc:docMk/>
            <pc:sldMk cId="4236713435" sldId="470"/>
            <ac:picMk id="56" creationId="{21C684AE-56DE-9FF1-42C6-025C0FACA2A8}"/>
          </ac:picMkLst>
        </pc:picChg>
        <pc:picChg chg="add mod">
          <ac:chgData name="Sebastian Saetzler" userId="f5e7f563-16ac-4dee-a179-33172b40789c" providerId="ADAL" clId="{5F128D77-7D26-43BF-B935-4A24F8B108FC}" dt="2022-08-27T19:37:52.834" v="14650" actId="1076"/>
          <ac:picMkLst>
            <pc:docMk/>
            <pc:sldMk cId="4236713435" sldId="470"/>
            <ac:picMk id="69" creationId="{2887C7B4-74F7-FF83-FE08-327534FF3CC1}"/>
          </ac:picMkLst>
        </pc:picChg>
        <pc:picChg chg="add mod">
          <ac:chgData name="Sebastian Saetzler" userId="f5e7f563-16ac-4dee-a179-33172b40789c" providerId="ADAL" clId="{5F128D77-7D26-43BF-B935-4A24F8B108FC}" dt="2022-08-27T19:37:52.834" v="14650" actId="1076"/>
          <ac:picMkLst>
            <pc:docMk/>
            <pc:sldMk cId="4236713435" sldId="470"/>
            <ac:picMk id="71" creationId="{55775640-DFEB-9528-6BFF-81A2D95F254B}"/>
          </ac:picMkLst>
        </pc:picChg>
        <pc:cxnChg chg="add del mod">
          <ac:chgData name="Sebastian Saetzler" userId="f5e7f563-16ac-4dee-a179-33172b40789c" providerId="ADAL" clId="{5F128D77-7D26-43BF-B935-4A24F8B108FC}" dt="2022-08-27T17:35:35.099" v="14279" actId="478"/>
          <ac:cxnSpMkLst>
            <pc:docMk/>
            <pc:sldMk cId="4236713435" sldId="470"/>
            <ac:cxnSpMk id="27" creationId="{CA687D13-376E-05F4-56C8-11F615F6EDAF}"/>
          </ac:cxnSpMkLst>
        </pc:cxnChg>
        <pc:cxnChg chg="add del mod">
          <ac:chgData name="Sebastian Saetzler" userId="f5e7f563-16ac-4dee-a179-33172b40789c" providerId="ADAL" clId="{5F128D77-7D26-43BF-B935-4A24F8B108FC}" dt="2022-08-27T17:35:35.099" v="14279" actId="478"/>
          <ac:cxnSpMkLst>
            <pc:docMk/>
            <pc:sldMk cId="4236713435" sldId="470"/>
            <ac:cxnSpMk id="28" creationId="{F08DCE0D-90CE-33E0-BEC3-AF89D3DA2E12}"/>
          </ac:cxnSpMkLst>
        </pc:cxnChg>
        <pc:cxnChg chg="add del mod">
          <ac:chgData name="Sebastian Saetzler" userId="f5e7f563-16ac-4dee-a179-33172b40789c" providerId="ADAL" clId="{5F128D77-7D26-43BF-B935-4A24F8B108FC}" dt="2022-08-27T17:35:35.099" v="14279" actId="478"/>
          <ac:cxnSpMkLst>
            <pc:docMk/>
            <pc:sldMk cId="4236713435" sldId="470"/>
            <ac:cxnSpMk id="32" creationId="{B947FB20-CB28-B716-977A-C90E56F935FB}"/>
          </ac:cxnSpMkLst>
        </pc:cxnChg>
        <pc:cxnChg chg="add mod">
          <ac:chgData name="Sebastian Saetzler" userId="f5e7f563-16ac-4dee-a179-33172b40789c" providerId="ADAL" clId="{5F128D77-7D26-43BF-B935-4A24F8B108FC}" dt="2022-08-27T19:37:52.834" v="14650" actId="1076"/>
          <ac:cxnSpMkLst>
            <pc:docMk/>
            <pc:sldMk cId="4236713435" sldId="470"/>
            <ac:cxnSpMk id="46" creationId="{B1DA4484-FE65-2203-5885-AE9BE4CC5C44}"/>
          </ac:cxnSpMkLst>
        </pc:cxnChg>
        <pc:cxnChg chg="add del mod">
          <ac:chgData name="Sebastian Saetzler" userId="f5e7f563-16ac-4dee-a179-33172b40789c" providerId="ADAL" clId="{5F128D77-7D26-43BF-B935-4A24F8B108FC}" dt="2022-08-27T17:51:34.872" v="14432" actId="478"/>
          <ac:cxnSpMkLst>
            <pc:docMk/>
            <pc:sldMk cId="4236713435" sldId="470"/>
            <ac:cxnSpMk id="60" creationId="{9BAEF9DC-CE0F-EFDB-7E25-B50C17A25009}"/>
          </ac:cxnSpMkLst>
        </pc:cxnChg>
        <pc:cxnChg chg="add mod">
          <ac:chgData name="Sebastian Saetzler" userId="f5e7f563-16ac-4dee-a179-33172b40789c" providerId="ADAL" clId="{5F128D77-7D26-43BF-B935-4A24F8B108FC}" dt="2022-08-27T19:37:52.834" v="14650" actId="1076"/>
          <ac:cxnSpMkLst>
            <pc:docMk/>
            <pc:sldMk cId="4236713435" sldId="470"/>
            <ac:cxnSpMk id="63" creationId="{6ABF88EC-65D3-8A64-4FA2-94FA72E3F366}"/>
          </ac:cxnSpMkLst>
        </pc:cxnChg>
        <pc:cxnChg chg="add mod">
          <ac:chgData name="Sebastian Saetzler" userId="f5e7f563-16ac-4dee-a179-33172b40789c" providerId="ADAL" clId="{5F128D77-7D26-43BF-B935-4A24F8B108FC}" dt="2022-08-27T19:37:52.834" v="14650" actId="1076"/>
          <ac:cxnSpMkLst>
            <pc:docMk/>
            <pc:sldMk cId="4236713435" sldId="470"/>
            <ac:cxnSpMk id="73" creationId="{E33E9094-720C-CDE9-BC5C-E79EAF4F2639}"/>
          </ac:cxnSpMkLst>
        </pc:cxnChg>
        <pc:cxnChg chg="add mod">
          <ac:chgData name="Sebastian Saetzler" userId="f5e7f563-16ac-4dee-a179-33172b40789c" providerId="ADAL" clId="{5F128D77-7D26-43BF-B935-4A24F8B108FC}" dt="2022-08-27T19:37:52.834" v="14650" actId="1076"/>
          <ac:cxnSpMkLst>
            <pc:docMk/>
            <pc:sldMk cId="4236713435" sldId="470"/>
            <ac:cxnSpMk id="78" creationId="{44580489-7F8E-156D-4EF5-89FE823C1250}"/>
          </ac:cxnSpMkLst>
        </pc:cxnChg>
        <pc:cxnChg chg="add mod">
          <ac:chgData name="Sebastian Saetzler" userId="f5e7f563-16ac-4dee-a179-33172b40789c" providerId="ADAL" clId="{5F128D77-7D26-43BF-B935-4A24F8B108FC}" dt="2022-08-27T19:37:52.834" v="14650" actId="1076"/>
          <ac:cxnSpMkLst>
            <pc:docMk/>
            <pc:sldMk cId="4236713435" sldId="470"/>
            <ac:cxnSpMk id="89" creationId="{B9DF2D61-7843-9D6A-ECD6-F5C15B81BEE2}"/>
          </ac:cxnSpMkLst>
        </pc:cxnChg>
      </pc:sldChg>
      <pc:sldChg chg="addSp delSp modSp add del mod ord">
        <pc:chgData name="Sebastian Saetzler" userId="f5e7f563-16ac-4dee-a179-33172b40789c" providerId="ADAL" clId="{5F128D77-7D26-43BF-B935-4A24F8B108FC}" dt="2022-08-28T11:25:56.715" v="21017" actId="47"/>
        <pc:sldMkLst>
          <pc:docMk/>
          <pc:sldMk cId="284209086" sldId="471"/>
        </pc:sldMkLst>
        <pc:picChg chg="add del mod">
          <ac:chgData name="Sebastian Saetzler" userId="f5e7f563-16ac-4dee-a179-33172b40789c" providerId="ADAL" clId="{5F128D77-7D26-43BF-B935-4A24F8B108FC}" dt="2022-08-27T17:57:33.535" v="14524" actId="21"/>
          <ac:picMkLst>
            <pc:docMk/>
            <pc:sldMk cId="284209086" sldId="471"/>
            <ac:picMk id="7" creationId="{0D1BCB98-F30D-FC07-477D-ACB104C1923D}"/>
          </ac:picMkLst>
        </pc:picChg>
      </pc:sldChg>
      <pc:sldChg chg="addSp delSp modSp add mod ord delAnim modAnim modNotesTx">
        <pc:chgData name="Sebastian Saetzler" userId="f5e7f563-16ac-4dee-a179-33172b40789c" providerId="ADAL" clId="{5F128D77-7D26-43BF-B935-4A24F8B108FC}" dt="2022-08-29T06:46:49.595" v="59174" actId="20577"/>
        <pc:sldMkLst>
          <pc:docMk/>
          <pc:sldMk cId="2869842411" sldId="472"/>
        </pc:sldMkLst>
        <pc:spChg chg="mod">
          <ac:chgData name="Sebastian Saetzler" userId="f5e7f563-16ac-4dee-a179-33172b40789c" providerId="ADAL" clId="{5F128D77-7D26-43BF-B935-4A24F8B108FC}" dt="2022-08-27T23:46:10.282" v="17082" actId="20577"/>
          <ac:spMkLst>
            <pc:docMk/>
            <pc:sldMk cId="2869842411" sldId="472"/>
            <ac:spMk id="5" creationId="{00000000-0000-0000-0000-000000000000}"/>
          </ac:spMkLst>
        </pc:spChg>
        <pc:spChg chg="mod">
          <ac:chgData name="Sebastian Saetzler" userId="f5e7f563-16ac-4dee-a179-33172b40789c" providerId="ADAL" clId="{5F128D77-7D26-43BF-B935-4A24F8B108FC}" dt="2022-08-27T21:28:09.676" v="15802" actId="1076"/>
          <ac:spMkLst>
            <pc:docMk/>
            <pc:sldMk cId="2869842411" sldId="472"/>
            <ac:spMk id="6" creationId="{93634805-6F69-29D3-D51E-B6D01A349DD9}"/>
          </ac:spMkLst>
        </pc:spChg>
        <pc:spChg chg="mod">
          <ac:chgData name="Sebastian Saetzler" userId="f5e7f563-16ac-4dee-a179-33172b40789c" providerId="ADAL" clId="{5F128D77-7D26-43BF-B935-4A24F8B108FC}" dt="2022-08-27T21:34:10.958" v="15840" actId="1076"/>
          <ac:spMkLst>
            <pc:docMk/>
            <pc:sldMk cId="2869842411" sldId="472"/>
            <ac:spMk id="7" creationId="{57B5667F-0F4A-C956-E038-1C2040FD77BE}"/>
          </ac:spMkLst>
        </pc:spChg>
        <pc:spChg chg="del">
          <ac:chgData name="Sebastian Saetzler" userId="f5e7f563-16ac-4dee-a179-33172b40789c" providerId="ADAL" clId="{5F128D77-7D26-43BF-B935-4A24F8B108FC}" dt="2022-08-27T21:29:28.025" v="15808" actId="478"/>
          <ac:spMkLst>
            <pc:docMk/>
            <pc:sldMk cId="2869842411" sldId="472"/>
            <ac:spMk id="8" creationId="{7BED0061-0ADE-042B-6A28-A1125086FF10}"/>
          </ac:spMkLst>
        </pc:spChg>
        <pc:spChg chg="mod">
          <ac:chgData name="Sebastian Saetzler" userId="f5e7f563-16ac-4dee-a179-33172b40789c" providerId="ADAL" clId="{5F128D77-7D26-43BF-B935-4A24F8B108FC}" dt="2022-08-27T21:28:14.464" v="15803" actId="1076"/>
          <ac:spMkLst>
            <pc:docMk/>
            <pc:sldMk cId="2869842411" sldId="472"/>
            <ac:spMk id="9" creationId="{94438BCF-4278-C9D6-CE62-61DDA6510829}"/>
          </ac:spMkLst>
        </pc:spChg>
        <pc:spChg chg="del">
          <ac:chgData name="Sebastian Saetzler" userId="f5e7f563-16ac-4dee-a179-33172b40789c" providerId="ADAL" clId="{5F128D77-7D26-43BF-B935-4A24F8B108FC}" dt="2022-08-27T21:15:30.380" v="15432" actId="478"/>
          <ac:spMkLst>
            <pc:docMk/>
            <pc:sldMk cId="2869842411" sldId="472"/>
            <ac:spMk id="10" creationId="{243A39C5-C70F-6223-FE41-9384FB872007}"/>
          </ac:spMkLst>
        </pc:spChg>
        <pc:spChg chg="del">
          <ac:chgData name="Sebastian Saetzler" userId="f5e7f563-16ac-4dee-a179-33172b40789c" providerId="ADAL" clId="{5F128D77-7D26-43BF-B935-4A24F8B108FC}" dt="2022-08-27T19:41:20.101" v="14652" actId="478"/>
          <ac:spMkLst>
            <pc:docMk/>
            <pc:sldMk cId="2869842411" sldId="472"/>
            <ac:spMk id="11" creationId="{5964BD44-E68B-38D6-D162-30869A0D3B8B}"/>
          </ac:spMkLst>
        </pc:spChg>
        <pc:spChg chg="add del mod">
          <ac:chgData name="Sebastian Saetzler" userId="f5e7f563-16ac-4dee-a179-33172b40789c" providerId="ADAL" clId="{5F128D77-7D26-43BF-B935-4A24F8B108FC}" dt="2022-08-27T21:26:07.719" v="15784" actId="478"/>
          <ac:spMkLst>
            <pc:docMk/>
            <pc:sldMk cId="2869842411" sldId="472"/>
            <ac:spMk id="12" creationId="{13115C58-C506-F99E-04B1-D38E71B7C627}"/>
          </ac:spMkLst>
        </pc:spChg>
        <pc:spChg chg="add del mod">
          <ac:chgData name="Sebastian Saetzler" userId="f5e7f563-16ac-4dee-a179-33172b40789c" providerId="ADAL" clId="{5F128D77-7D26-43BF-B935-4A24F8B108FC}" dt="2022-08-27T21:22:28.853" v="15656" actId="478"/>
          <ac:spMkLst>
            <pc:docMk/>
            <pc:sldMk cId="2869842411" sldId="472"/>
            <ac:spMk id="14" creationId="{947966F1-03AC-709E-542F-8741EA055826}"/>
          </ac:spMkLst>
        </pc:spChg>
        <pc:spChg chg="add del mod">
          <ac:chgData name="Sebastian Saetzler" userId="f5e7f563-16ac-4dee-a179-33172b40789c" providerId="ADAL" clId="{5F128D77-7D26-43BF-B935-4A24F8B108FC}" dt="2022-08-27T21:22:26.890" v="15655" actId="478"/>
          <ac:spMkLst>
            <pc:docMk/>
            <pc:sldMk cId="2869842411" sldId="472"/>
            <ac:spMk id="15" creationId="{54EA1A8D-B644-7001-1DD7-9887D1756C48}"/>
          </ac:spMkLst>
        </pc:spChg>
        <pc:spChg chg="add mod">
          <ac:chgData name="Sebastian Saetzler" userId="f5e7f563-16ac-4dee-a179-33172b40789c" providerId="ADAL" clId="{5F128D77-7D26-43BF-B935-4A24F8B108FC}" dt="2022-08-27T21:34:10.958" v="15840" actId="1076"/>
          <ac:spMkLst>
            <pc:docMk/>
            <pc:sldMk cId="2869842411" sldId="472"/>
            <ac:spMk id="16" creationId="{F43DB607-4032-0ABA-1D10-00A2F47F8B22}"/>
          </ac:spMkLst>
        </pc:spChg>
        <pc:spChg chg="add mod">
          <ac:chgData name="Sebastian Saetzler" userId="f5e7f563-16ac-4dee-a179-33172b40789c" providerId="ADAL" clId="{5F128D77-7D26-43BF-B935-4A24F8B108FC}" dt="2022-08-27T21:34:10.958" v="15840" actId="1076"/>
          <ac:spMkLst>
            <pc:docMk/>
            <pc:sldMk cId="2869842411" sldId="472"/>
            <ac:spMk id="17" creationId="{2E8E7AA4-FCA9-9D9A-229C-9E7B2AEA6E7A}"/>
          </ac:spMkLst>
        </pc:spChg>
        <pc:spChg chg="del">
          <ac:chgData name="Sebastian Saetzler" userId="f5e7f563-16ac-4dee-a179-33172b40789c" providerId="ADAL" clId="{5F128D77-7D26-43BF-B935-4A24F8B108FC}" dt="2022-08-27T21:26:19.269" v="15785" actId="478"/>
          <ac:spMkLst>
            <pc:docMk/>
            <pc:sldMk cId="2869842411" sldId="472"/>
            <ac:spMk id="18" creationId="{A7BFCD2D-A946-2043-A5F1-31A174D16030}"/>
          </ac:spMkLst>
        </pc:spChg>
        <pc:spChg chg="del">
          <ac:chgData name="Sebastian Saetzler" userId="f5e7f563-16ac-4dee-a179-33172b40789c" providerId="ADAL" clId="{5F128D77-7D26-43BF-B935-4A24F8B108FC}" dt="2022-08-27T20:28:36.365" v="14655" actId="478"/>
          <ac:spMkLst>
            <pc:docMk/>
            <pc:sldMk cId="2869842411" sldId="472"/>
            <ac:spMk id="20" creationId="{E654D9C2-B96B-C345-8788-82910505C99B}"/>
          </ac:spMkLst>
        </pc:spChg>
        <pc:spChg chg="mod">
          <ac:chgData name="Sebastian Saetzler" userId="f5e7f563-16ac-4dee-a179-33172b40789c" providerId="ADAL" clId="{5F128D77-7D26-43BF-B935-4A24F8B108FC}" dt="2022-08-27T21:13:50.337" v="15321" actId="20577"/>
          <ac:spMkLst>
            <pc:docMk/>
            <pc:sldMk cId="2869842411" sldId="472"/>
            <ac:spMk id="23" creationId="{653A99CF-23E1-7846-ADDC-45F294A3C3E5}"/>
          </ac:spMkLst>
        </pc:spChg>
        <pc:spChg chg="add mod">
          <ac:chgData name="Sebastian Saetzler" userId="f5e7f563-16ac-4dee-a179-33172b40789c" providerId="ADAL" clId="{5F128D77-7D26-43BF-B935-4A24F8B108FC}" dt="2022-08-27T21:35:10.042" v="15850" actId="14100"/>
          <ac:spMkLst>
            <pc:docMk/>
            <pc:sldMk cId="2869842411" sldId="472"/>
            <ac:spMk id="27" creationId="{98A5DF7C-AFC7-4838-6C93-917F7BBC54BD}"/>
          </ac:spMkLst>
        </pc:spChg>
        <pc:spChg chg="add mod">
          <ac:chgData name="Sebastian Saetzler" userId="f5e7f563-16ac-4dee-a179-33172b40789c" providerId="ADAL" clId="{5F128D77-7D26-43BF-B935-4A24F8B108FC}" dt="2022-08-27T21:35:29.573" v="15853" actId="1076"/>
          <ac:spMkLst>
            <pc:docMk/>
            <pc:sldMk cId="2869842411" sldId="472"/>
            <ac:spMk id="28" creationId="{54D55266-6025-D600-4999-41E8947141A3}"/>
          </ac:spMkLst>
        </pc:spChg>
        <pc:picChg chg="del">
          <ac:chgData name="Sebastian Saetzler" userId="f5e7f563-16ac-4dee-a179-33172b40789c" providerId="ADAL" clId="{5F128D77-7D26-43BF-B935-4A24F8B108FC}" dt="2022-08-27T19:41:17.120" v="14651" actId="478"/>
          <ac:picMkLst>
            <pc:docMk/>
            <pc:sldMk cId="2869842411" sldId="472"/>
            <ac:picMk id="13" creationId="{9061ABA2-CAE6-55E9-92A8-7F4A89087129}"/>
          </ac:picMkLst>
        </pc:picChg>
        <pc:picChg chg="add mod">
          <ac:chgData name="Sebastian Saetzler" userId="f5e7f563-16ac-4dee-a179-33172b40789c" providerId="ADAL" clId="{5F128D77-7D26-43BF-B935-4A24F8B108FC}" dt="2022-08-28T12:32:45.093" v="21552" actId="1076"/>
          <ac:picMkLst>
            <pc:docMk/>
            <pc:sldMk cId="2869842411" sldId="472"/>
            <ac:picMk id="19" creationId="{C3400C20-24CA-404C-85C7-DCBA5C7BA1C2}"/>
          </ac:picMkLst>
        </pc:picChg>
        <pc:picChg chg="add del mod">
          <ac:chgData name="Sebastian Saetzler" userId="f5e7f563-16ac-4dee-a179-33172b40789c" providerId="ADAL" clId="{5F128D77-7D26-43BF-B935-4A24F8B108FC}" dt="2022-08-27T21:33:05.151" v="15823" actId="478"/>
          <ac:picMkLst>
            <pc:docMk/>
            <pc:sldMk cId="2869842411" sldId="472"/>
            <ac:picMk id="22" creationId="{432D0FA0-5D14-6A2F-F912-79EE28B2CAA8}"/>
          </ac:picMkLst>
        </pc:picChg>
        <pc:picChg chg="add mod">
          <ac:chgData name="Sebastian Saetzler" userId="f5e7f563-16ac-4dee-a179-33172b40789c" providerId="ADAL" clId="{5F128D77-7D26-43BF-B935-4A24F8B108FC}" dt="2022-08-27T21:34:18.135" v="15842" actId="1076"/>
          <ac:picMkLst>
            <pc:docMk/>
            <pc:sldMk cId="2869842411" sldId="472"/>
            <ac:picMk id="25" creationId="{B28D1951-6854-AA18-8DF6-E82D23CC0502}"/>
          </ac:picMkLst>
        </pc:picChg>
        <pc:picChg chg="add mod">
          <ac:chgData name="Sebastian Saetzler" userId="f5e7f563-16ac-4dee-a179-33172b40789c" providerId="ADAL" clId="{5F128D77-7D26-43BF-B935-4A24F8B108FC}" dt="2022-08-27T21:34:31.645" v="15845" actId="14100"/>
          <ac:picMkLst>
            <pc:docMk/>
            <pc:sldMk cId="2869842411" sldId="472"/>
            <ac:picMk id="26" creationId="{23930C96-17A9-40B9-A7BB-CAB6FAA090A9}"/>
          </ac:picMkLst>
        </pc:picChg>
      </pc:sldChg>
      <pc:sldChg chg="addSp delSp modSp add mod">
        <pc:chgData name="Sebastian Saetzler" userId="f5e7f563-16ac-4dee-a179-33172b40789c" providerId="ADAL" clId="{5F128D77-7D26-43BF-B935-4A24F8B108FC}" dt="2022-08-28T19:34:51.176" v="43384" actId="20577"/>
        <pc:sldMkLst>
          <pc:docMk/>
          <pc:sldMk cId="3747086281" sldId="473"/>
        </pc:sldMkLst>
        <pc:spChg chg="mod">
          <ac:chgData name="Sebastian Saetzler" userId="f5e7f563-16ac-4dee-a179-33172b40789c" providerId="ADAL" clId="{5F128D77-7D26-43BF-B935-4A24F8B108FC}" dt="2022-08-27T23:46:17.620" v="17090" actId="20577"/>
          <ac:spMkLst>
            <pc:docMk/>
            <pc:sldMk cId="3747086281" sldId="473"/>
            <ac:spMk id="5" creationId="{00000000-0000-0000-0000-000000000000}"/>
          </ac:spMkLst>
        </pc:spChg>
        <pc:spChg chg="mod">
          <ac:chgData name="Sebastian Saetzler" userId="f5e7f563-16ac-4dee-a179-33172b40789c" providerId="ADAL" clId="{5F128D77-7D26-43BF-B935-4A24F8B108FC}" dt="2022-08-27T20:43:08.934" v="15119" actId="20577"/>
          <ac:spMkLst>
            <pc:docMk/>
            <pc:sldMk cId="3747086281" sldId="473"/>
            <ac:spMk id="6" creationId="{93634805-6F69-29D3-D51E-B6D01A349DD9}"/>
          </ac:spMkLst>
        </pc:spChg>
        <pc:spChg chg="mod">
          <ac:chgData name="Sebastian Saetzler" userId="f5e7f563-16ac-4dee-a179-33172b40789c" providerId="ADAL" clId="{5F128D77-7D26-43BF-B935-4A24F8B108FC}" dt="2022-08-27T20:44:00.108" v="15122" actId="1076"/>
          <ac:spMkLst>
            <pc:docMk/>
            <pc:sldMk cId="3747086281" sldId="473"/>
            <ac:spMk id="7" creationId="{57B5667F-0F4A-C956-E038-1C2040FD77BE}"/>
          </ac:spMkLst>
        </pc:spChg>
        <pc:spChg chg="mod">
          <ac:chgData name="Sebastian Saetzler" userId="f5e7f563-16ac-4dee-a179-33172b40789c" providerId="ADAL" clId="{5F128D77-7D26-43BF-B935-4A24F8B108FC}" dt="2022-08-28T19:34:51.176" v="43384" actId="20577"/>
          <ac:spMkLst>
            <pc:docMk/>
            <pc:sldMk cId="3747086281" sldId="473"/>
            <ac:spMk id="8" creationId="{7BED0061-0ADE-042B-6A28-A1125086FF10}"/>
          </ac:spMkLst>
        </pc:spChg>
        <pc:spChg chg="mod">
          <ac:chgData name="Sebastian Saetzler" userId="f5e7f563-16ac-4dee-a179-33172b40789c" providerId="ADAL" clId="{5F128D77-7D26-43BF-B935-4A24F8B108FC}" dt="2022-08-27T20:48:59.786" v="15254" actId="20577"/>
          <ac:spMkLst>
            <pc:docMk/>
            <pc:sldMk cId="3747086281" sldId="473"/>
            <ac:spMk id="9" creationId="{94438BCF-4278-C9D6-CE62-61DDA6510829}"/>
          </ac:spMkLst>
        </pc:spChg>
        <pc:spChg chg="add del mod">
          <ac:chgData name="Sebastian Saetzler" userId="f5e7f563-16ac-4dee-a179-33172b40789c" providerId="ADAL" clId="{5F128D77-7D26-43BF-B935-4A24F8B108FC}" dt="2022-08-27T20:32:46.793" v="14728"/>
          <ac:spMkLst>
            <pc:docMk/>
            <pc:sldMk cId="3747086281" sldId="473"/>
            <ac:spMk id="11" creationId="{6BAB73FE-E9DE-7FA2-CF5C-FA8E1AF7B5CB}"/>
          </ac:spMkLst>
        </pc:spChg>
        <pc:spChg chg="mod">
          <ac:chgData name="Sebastian Saetzler" userId="f5e7f563-16ac-4dee-a179-33172b40789c" providerId="ADAL" clId="{5F128D77-7D26-43BF-B935-4A24F8B108FC}" dt="2022-08-27T20:42:52.777" v="15115" actId="1076"/>
          <ac:spMkLst>
            <pc:docMk/>
            <pc:sldMk cId="3747086281" sldId="473"/>
            <ac:spMk id="12" creationId="{13115C58-C506-F99E-04B1-D38E71B7C627}"/>
          </ac:spMkLst>
        </pc:spChg>
        <pc:spChg chg="add mod">
          <ac:chgData name="Sebastian Saetzler" userId="f5e7f563-16ac-4dee-a179-33172b40789c" providerId="ADAL" clId="{5F128D77-7D26-43BF-B935-4A24F8B108FC}" dt="2022-08-27T20:48:19.963" v="15200" actId="1076"/>
          <ac:spMkLst>
            <pc:docMk/>
            <pc:sldMk cId="3747086281" sldId="473"/>
            <ac:spMk id="13" creationId="{EBAF28D6-89D1-0B41-633D-EFB107547E68}"/>
          </ac:spMkLst>
        </pc:spChg>
        <pc:spChg chg="add mod">
          <ac:chgData name="Sebastian Saetzler" userId="f5e7f563-16ac-4dee-a179-33172b40789c" providerId="ADAL" clId="{5F128D77-7D26-43BF-B935-4A24F8B108FC}" dt="2022-08-27T20:51:33.238" v="15279" actId="20577"/>
          <ac:spMkLst>
            <pc:docMk/>
            <pc:sldMk cId="3747086281" sldId="473"/>
            <ac:spMk id="14" creationId="{E50CF341-4E24-3330-C99D-A95D5F0B903B}"/>
          </ac:spMkLst>
        </pc:spChg>
        <pc:spChg chg="add del mod">
          <ac:chgData name="Sebastian Saetzler" userId="f5e7f563-16ac-4dee-a179-33172b40789c" providerId="ADAL" clId="{5F128D77-7D26-43BF-B935-4A24F8B108FC}" dt="2022-08-27T23:05:47.813" v="16275"/>
          <ac:spMkLst>
            <pc:docMk/>
            <pc:sldMk cId="3747086281" sldId="473"/>
            <ac:spMk id="20" creationId="{B8D1443D-DE16-4BB2-D51F-12F7945F84E7}"/>
          </ac:spMkLst>
        </pc:spChg>
        <pc:spChg chg="mod">
          <ac:chgData name="Sebastian Saetzler" userId="f5e7f563-16ac-4dee-a179-33172b40789c" providerId="ADAL" clId="{5F128D77-7D26-43BF-B935-4A24F8B108FC}" dt="2022-08-27T23:20:01.713" v="16389" actId="20577"/>
          <ac:spMkLst>
            <pc:docMk/>
            <pc:sldMk cId="3747086281" sldId="473"/>
            <ac:spMk id="23" creationId="{653A99CF-23E1-7846-ADDC-45F294A3C3E5}"/>
          </ac:spMkLst>
        </pc:spChg>
        <pc:picChg chg="add del mod">
          <ac:chgData name="Sebastian Saetzler" userId="f5e7f563-16ac-4dee-a179-33172b40789c" providerId="ADAL" clId="{5F128D77-7D26-43BF-B935-4A24F8B108FC}" dt="2022-08-27T21:09:29.704" v="15286" actId="478"/>
          <ac:picMkLst>
            <pc:docMk/>
            <pc:sldMk cId="3747086281" sldId="473"/>
            <ac:picMk id="16" creationId="{3AA58786-6CBE-082C-A729-4D95773CDE01}"/>
          </ac:picMkLst>
        </pc:picChg>
        <pc:picChg chg="add mod">
          <ac:chgData name="Sebastian Saetzler" userId="f5e7f563-16ac-4dee-a179-33172b40789c" providerId="ADAL" clId="{5F128D77-7D26-43BF-B935-4A24F8B108FC}" dt="2022-08-27T21:09:39.624" v="15291" actId="1076"/>
          <ac:picMkLst>
            <pc:docMk/>
            <pc:sldMk cId="3747086281" sldId="473"/>
            <ac:picMk id="19" creationId="{31EF0096-2876-B5C5-0719-18C8D8419B39}"/>
          </ac:picMkLst>
        </pc:picChg>
      </pc:sldChg>
      <pc:sldChg chg="addSp delSp modSp add mod ord delAnim modAnim modNotesTx">
        <pc:chgData name="Sebastian Saetzler" userId="f5e7f563-16ac-4dee-a179-33172b40789c" providerId="ADAL" clId="{5F128D77-7D26-43BF-B935-4A24F8B108FC}" dt="2022-08-29T06:41:05.213" v="59144" actId="20577"/>
        <pc:sldMkLst>
          <pc:docMk/>
          <pc:sldMk cId="2292197750" sldId="474"/>
        </pc:sldMkLst>
        <pc:spChg chg="mod">
          <ac:chgData name="Sebastian Saetzler" userId="f5e7f563-16ac-4dee-a179-33172b40789c" providerId="ADAL" clId="{5F128D77-7D26-43BF-B935-4A24F8B108FC}" dt="2022-08-27T22:28:06.423" v="15945" actId="1076"/>
          <ac:spMkLst>
            <pc:docMk/>
            <pc:sldMk cId="2292197750" sldId="474"/>
            <ac:spMk id="2" creationId="{FADD0D65-91B8-6A4A-806C-AEF81571F9AC}"/>
          </ac:spMkLst>
        </pc:spChg>
        <pc:spChg chg="del mod">
          <ac:chgData name="Sebastian Saetzler" userId="f5e7f563-16ac-4dee-a179-33172b40789c" providerId="ADAL" clId="{5F128D77-7D26-43BF-B935-4A24F8B108FC}" dt="2022-08-27T22:38:06.031" v="16247" actId="478"/>
          <ac:spMkLst>
            <pc:docMk/>
            <pc:sldMk cId="2292197750" sldId="474"/>
            <ac:spMk id="6" creationId="{10C904BF-F852-D1A7-8FB2-635B23B89470}"/>
          </ac:spMkLst>
        </pc:spChg>
        <pc:spChg chg="del mod">
          <ac:chgData name="Sebastian Saetzler" userId="f5e7f563-16ac-4dee-a179-33172b40789c" providerId="ADAL" clId="{5F128D77-7D26-43BF-B935-4A24F8B108FC}" dt="2022-08-27T23:05:35.431" v="16273" actId="478"/>
          <ac:spMkLst>
            <pc:docMk/>
            <pc:sldMk cId="2292197750" sldId="474"/>
            <ac:spMk id="7" creationId="{A9E43600-C952-2182-A9FE-31FF7307AA71}"/>
          </ac:spMkLst>
        </pc:spChg>
        <pc:spChg chg="del mod">
          <ac:chgData name="Sebastian Saetzler" userId="f5e7f563-16ac-4dee-a179-33172b40789c" providerId="ADAL" clId="{5F128D77-7D26-43BF-B935-4A24F8B108FC}" dt="2022-08-27T22:38:06.031" v="16247" actId="478"/>
          <ac:spMkLst>
            <pc:docMk/>
            <pc:sldMk cId="2292197750" sldId="474"/>
            <ac:spMk id="10" creationId="{30C3507E-845A-063E-5671-7C72A08490C1}"/>
          </ac:spMkLst>
        </pc:spChg>
        <pc:spChg chg="mod">
          <ac:chgData name="Sebastian Saetzler" userId="f5e7f563-16ac-4dee-a179-33172b40789c" providerId="ADAL" clId="{5F128D77-7D26-43BF-B935-4A24F8B108FC}" dt="2022-08-27T22:40:38.206" v="16263" actId="1076"/>
          <ac:spMkLst>
            <pc:docMk/>
            <pc:sldMk cId="2292197750" sldId="474"/>
            <ac:spMk id="11" creationId="{08566F37-4B03-EE27-415F-AF0D884A3679}"/>
          </ac:spMkLst>
        </pc:spChg>
        <pc:spChg chg="del mod">
          <ac:chgData name="Sebastian Saetzler" userId="f5e7f563-16ac-4dee-a179-33172b40789c" providerId="ADAL" clId="{5F128D77-7D26-43BF-B935-4A24F8B108FC}" dt="2022-08-27T22:38:06.031" v="16247" actId="478"/>
          <ac:spMkLst>
            <pc:docMk/>
            <pc:sldMk cId="2292197750" sldId="474"/>
            <ac:spMk id="13" creationId="{B9333333-7834-6383-339F-13207E9639F2}"/>
          </ac:spMkLst>
        </pc:spChg>
        <pc:spChg chg="del mod">
          <ac:chgData name="Sebastian Saetzler" userId="f5e7f563-16ac-4dee-a179-33172b40789c" providerId="ADAL" clId="{5F128D77-7D26-43BF-B935-4A24F8B108FC}" dt="2022-08-27T23:05:01.721" v="16265" actId="478"/>
          <ac:spMkLst>
            <pc:docMk/>
            <pc:sldMk cId="2292197750" sldId="474"/>
            <ac:spMk id="14" creationId="{7B10A527-F2A3-B394-CF65-47D97C0C49DC}"/>
          </ac:spMkLst>
        </pc:spChg>
        <pc:spChg chg="add mod">
          <ac:chgData name="Sebastian Saetzler" userId="f5e7f563-16ac-4dee-a179-33172b40789c" providerId="ADAL" clId="{5F128D77-7D26-43BF-B935-4A24F8B108FC}" dt="2022-08-27T22:27:57.952" v="15941" actId="571"/>
          <ac:spMkLst>
            <pc:docMk/>
            <pc:sldMk cId="2292197750" sldId="474"/>
            <ac:spMk id="15" creationId="{8944E948-03DA-7CA0-1AC1-5DA799476D2C}"/>
          </ac:spMkLst>
        </pc:spChg>
        <pc:spChg chg="del">
          <ac:chgData name="Sebastian Saetzler" userId="f5e7f563-16ac-4dee-a179-33172b40789c" providerId="ADAL" clId="{5F128D77-7D26-43BF-B935-4A24F8B108FC}" dt="2022-08-27T22:27:03.753" v="15937" actId="478"/>
          <ac:spMkLst>
            <pc:docMk/>
            <pc:sldMk cId="2292197750" sldId="474"/>
            <ac:spMk id="17" creationId="{252DBAC2-F506-282A-D970-278C84B3872E}"/>
          </ac:spMkLst>
        </pc:spChg>
        <pc:spChg chg="del">
          <ac:chgData name="Sebastian Saetzler" userId="f5e7f563-16ac-4dee-a179-33172b40789c" providerId="ADAL" clId="{5F128D77-7D26-43BF-B935-4A24F8B108FC}" dt="2022-08-27T22:26:19.112" v="15889" actId="478"/>
          <ac:spMkLst>
            <pc:docMk/>
            <pc:sldMk cId="2292197750" sldId="474"/>
            <ac:spMk id="18" creationId="{A7BFCD2D-A946-2043-A5F1-31A174D16030}"/>
          </ac:spMkLst>
        </pc:spChg>
        <pc:spChg chg="del">
          <ac:chgData name="Sebastian Saetzler" userId="f5e7f563-16ac-4dee-a179-33172b40789c" providerId="ADAL" clId="{5F128D77-7D26-43BF-B935-4A24F8B108FC}" dt="2022-08-27T22:27:03.753" v="15937" actId="478"/>
          <ac:spMkLst>
            <pc:docMk/>
            <pc:sldMk cId="2292197750" sldId="474"/>
            <ac:spMk id="19" creationId="{ABB579DE-07B9-6B40-29C6-CD52FBDEE9B0}"/>
          </ac:spMkLst>
        </pc:spChg>
        <pc:spChg chg="del">
          <ac:chgData name="Sebastian Saetzler" userId="f5e7f563-16ac-4dee-a179-33172b40789c" providerId="ADAL" clId="{5F128D77-7D26-43BF-B935-4A24F8B108FC}" dt="2022-08-27T22:27:03.753" v="15937" actId="478"/>
          <ac:spMkLst>
            <pc:docMk/>
            <pc:sldMk cId="2292197750" sldId="474"/>
            <ac:spMk id="22" creationId="{7A80330B-6FAB-323E-567B-90CC3BB588CD}"/>
          </ac:spMkLst>
        </pc:spChg>
        <pc:spChg chg="mod">
          <ac:chgData name="Sebastian Saetzler" userId="f5e7f563-16ac-4dee-a179-33172b40789c" providerId="ADAL" clId="{5F128D77-7D26-43BF-B935-4A24F8B108FC}" dt="2022-08-27T22:26:06.339" v="15888" actId="20577"/>
          <ac:spMkLst>
            <pc:docMk/>
            <pc:sldMk cId="2292197750" sldId="474"/>
            <ac:spMk id="23" creationId="{653A99CF-23E1-7846-ADDC-45F294A3C3E5}"/>
          </ac:spMkLst>
        </pc:spChg>
        <pc:spChg chg="add mod">
          <ac:chgData name="Sebastian Saetzler" userId="f5e7f563-16ac-4dee-a179-33172b40789c" providerId="ADAL" clId="{5F128D77-7D26-43BF-B935-4A24F8B108FC}" dt="2022-08-27T22:27:57.952" v="15941" actId="571"/>
          <ac:spMkLst>
            <pc:docMk/>
            <pc:sldMk cId="2292197750" sldId="474"/>
            <ac:spMk id="24" creationId="{E8F01AD6-E8C3-08B8-F569-3FEBB4D115C3}"/>
          </ac:spMkLst>
        </pc:spChg>
        <pc:spChg chg="add mod">
          <ac:chgData name="Sebastian Saetzler" userId="f5e7f563-16ac-4dee-a179-33172b40789c" providerId="ADAL" clId="{5F128D77-7D26-43BF-B935-4A24F8B108FC}" dt="2022-08-27T22:27:57.952" v="15941" actId="571"/>
          <ac:spMkLst>
            <pc:docMk/>
            <pc:sldMk cId="2292197750" sldId="474"/>
            <ac:spMk id="25" creationId="{607CD447-86AD-E6D0-7F5A-F69340CC7B22}"/>
          </ac:spMkLst>
        </pc:spChg>
        <pc:spChg chg="add mod">
          <ac:chgData name="Sebastian Saetzler" userId="f5e7f563-16ac-4dee-a179-33172b40789c" providerId="ADAL" clId="{5F128D77-7D26-43BF-B935-4A24F8B108FC}" dt="2022-08-27T22:27:57.952" v="15941" actId="571"/>
          <ac:spMkLst>
            <pc:docMk/>
            <pc:sldMk cId="2292197750" sldId="474"/>
            <ac:spMk id="27" creationId="{728C9276-9403-FD84-09AC-E3D5F969BF61}"/>
          </ac:spMkLst>
        </pc:spChg>
        <pc:spChg chg="add mod">
          <ac:chgData name="Sebastian Saetzler" userId="f5e7f563-16ac-4dee-a179-33172b40789c" providerId="ADAL" clId="{5F128D77-7D26-43BF-B935-4A24F8B108FC}" dt="2022-08-27T22:28:19.948" v="15947" actId="571"/>
          <ac:spMkLst>
            <pc:docMk/>
            <pc:sldMk cId="2292197750" sldId="474"/>
            <ac:spMk id="30" creationId="{D458B9FE-F695-111F-487B-373AFC6775C5}"/>
          </ac:spMkLst>
        </pc:spChg>
        <pc:spChg chg="add mod">
          <ac:chgData name="Sebastian Saetzler" userId="f5e7f563-16ac-4dee-a179-33172b40789c" providerId="ADAL" clId="{5F128D77-7D26-43BF-B935-4A24F8B108FC}" dt="2022-08-27T22:28:19.948" v="15947" actId="571"/>
          <ac:spMkLst>
            <pc:docMk/>
            <pc:sldMk cId="2292197750" sldId="474"/>
            <ac:spMk id="31" creationId="{57BE8881-5680-0CDA-7FB5-8D6060DF4865}"/>
          </ac:spMkLst>
        </pc:spChg>
        <pc:spChg chg="add mod">
          <ac:chgData name="Sebastian Saetzler" userId="f5e7f563-16ac-4dee-a179-33172b40789c" providerId="ADAL" clId="{5F128D77-7D26-43BF-B935-4A24F8B108FC}" dt="2022-08-27T22:28:19.948" v="15947" actId="571"/>
          <ac:spMkLst>
            <pc:docMk/>
            <pc:sldMk cId="2292197750" sldId="474"/>
            <ac:spMk id="33" creationId="{653A428C-B2EE-C68C-5072-459C10BC6E3B}"/>
          </ac:spMkLst>
        </pc:spChg>
        <pc:spChg chg="add mod">
          <ac:chgData name="Sebastian Saetzler" userId="f5e7f563-16ac-4dee-a179-33172b40789c" providerId="ADAL" clId="{5F128D77-7D26-43BF-B935-4A24F8B108FC}" dt="2022-08-27T22:28:19.948" v="15947" actId="571"/>
          <ac:spMkLst>
            <pc:docMk/>
            <pc:sldMk cId="2292197750" sldId="474"/>
            <ac:spMk id="34" creationId="{21D7CCB4-0D63-9532-533F-A235B768D194}"/>
          </ac:spMkLst>
        </pc:spChg>
        <pc:spChg chg="add mod">
          <ac:chgData name="Sebastian Saetzler" userId="f5e7f563-16ac-4dee-a179-33172b40789c" providerId="ADAL" clId="{5F128D77-7D26-43BF-B935-4A24F8B108FC}" dt="2022-08-27T22:28:19.948" v="15947" actId="571"/>
          <ac:spMkLst>
            <pc:docMk/>
            <pc:sldMk cId="2292197750" sldId="474"/>
            <ac:spMk id="36" creationId="{2F2443A7-C150-3B83-5C80-80615E4127E7}"/>
          </ac:spMkLst>
        </pc:spChg>
        <pc:spChg chg="add mod">
          <ac:chgData name="Sebastian Saetzler" userId="f5e7f563-16ac-4dee-a179-33172b40789c" providerId="ADAL" clId="{5F128D77-7D26-43BF-B935-4A24F8B108FC}" dt="2022-08-27T22:28:19.948" v="15947" actId="571"/>
          <ac:spMkLst>
            <pc:docMk/>
            <pc:sldMk cId="2292197750" sldId="474"/>
            <ac:spMk id="37" creationId="{C10A8BD4-4717-11CF-2A52-927C23981526}"/>
          </ac:spMkLst>
        </pc:spChg>
        <pc:spChg chg="add mod">
          <ac:chgData name="Sebastian Saetzler" userId="f5e7f563-16ac-4dee-a179-33172b40789c" providerId="ADAL" clId="{5F128D77-7D26-43BF-B935-4A24F8B108FC}" dt="2022-08-27T22:40:47.307" v="16264" actId="1076"/>
          <ac:spMkLst>
            <pc:docMk/>
            <pc:sldMk cId="2292197750" sldId="474"/>
            <ac:spMk id="38" creationId="{42BDDD0D-B5AB-6EB8-5C4A-5CD94D67FCBB}"/>
          </ac:spMkLst>
        </pc:spChg>
        <pc:spChg chg="add mod">
          <ac:chgData name="Sebastian Saetzler" userId="f5e7f563-16ac-4dee-a179-33172b40789c" providerId="ADAL" clId="{5F128D77-7D26-43BF-B935-4A24F8B108FC}" dt="2022-08-27T22:40:47.307" v="16264" actId="1076"/>
          <ac:spMkLst>
            <pc:docMk/>
            <pc:sldMk cId="2292197750" sldId="474"/>
            <ac:spMk id="39" creationId="{4EB29410-3309-604C-683F-7853EC72EDBD}"/>
          </ac:spMkLst>
        </pc:spChg>
        <pc:spChg chg="add mod">
          <ac:chgData name="Sebastian Saetzler" userId="f5e7f563-16ac-4dee-a179-33172b40789c" providerId="ADAL" clId="{5F128D77-7D26-43BF-B935-4A24F8B108FC}" dt="2022-08-27T22:38:59.709" v="16252" actId="1076"/>
          <ac:spMkLst>
            <pc:docMk/>
            <pc:sldMk cId="2292197750" sldId="474"/>
            <ac:spMk id="40" creationId="{76B1FE29-E99D-9C3C-26C9-6296CF89CF9D}"/>
          </ac:spMkLst>
        </pc:spChg>
        <pc:spChg chg="add mod">
          <ac:chgData name="Sebastian Saetzler" userId="f5e7f563-16ac-4dee-a179-33172b40789c" providerId="ADAL" clId="{5F128D77-7D26-43BF-B935-4A24F8B108FC}" dt="2022-08-27T22:38:59.709" v="16252" actId="1076"/>
          <ac:spMkLst>
            <pc:docMk/>
            <pc:sldMk cId="2292197750" sldId="474"/>
            <ac:spMk id="41" creationId="{50C8A1A5-A0F3-026F-7948-707E6C5FEF94}"/>
          </ac:spMkLst>
        </pc:spChg>
        <pc:spChg chg="add mod">
          <ac:chgData name="Sebastian Saetzler" userId="f5e7f563-16ac-4dee-a179-33172b40789c" providerId="ADAL" clId="{5F128D77-7D26-43BF-B935-4A24F8B108FC}" dt="2022-08-27T22:40:38.206" v="16263" actId="1076"/>
          <ac:spMkLst>
            <pc:docMk/>
            <pc:sldMk cId="2292197750" sldId="474"/>
            <ac:spMk id="42" creationId="{555AB781-9C1A-3695-B7FA-28407F80BBAE}"/>
          </ac:spMkLst>
        </pc:spChg>
        <pc:spChg chg="add mod">
          <ac:chgData name="Sebastian Saetzler" userId="f5e7f563-16ac-4dee-a179-33172b40789c" providerId="ADAL" clId="{5F128D77-7D26-43BF-B935-4A24F8B108FC}" dt="2022-08-27T22:40:38.206" v="16263" actId="1076"/>
          <ac:spMkLst>
            <pc:docMk/>
            <pc:sldMk cId="2292197750" sldId="474"/>
            <ac:spMk id="43" creationId="{26845C9D-5F17-8D08-AB26-6DD67F5F87CA}"/>
          </ac:spMkLst>
        </pc:spChg>
        <pc:spChg chg="add mod">
          <ac:chgData name="Sebastian Saetzler" userId="f5e7f563-16ac-4dee-a179-33172b40789c" providerId="ADAL" clId="{5F128D77-7D26-43BF-B935-4A24F8B108FC}" dt="2022-08-27T23:09:53.373" v="16335" actId="1076"/>
          <ac:spMkLst>
            <pc:docMk/>
            <pc:sldMk cId="2292197750" sldId="474"/>
            <ac:spMk id="46" creationId="{14AD8488-7B7F-6F89-AE1F-3723976AE3A1}"/>
          </ac:spMkLst>
        </pc:spChg>
        <pc:spChg chg="add mod">
          <ac:chgData name="Sebastian Saetzler" userId="f5e7f563-16ac-4dee-a179-33172b40789c" providerId="ADAL" clId="{5F128D77-7D26-43BF-B935-4A24F8B108FC}" dt="2022-08-27T23:14:39.861" v="16361" actId="1076"/>
          <ac:spMkLst>
            <pc:docMk/>
            <pc:sldMk cId="2292197750" sldId="474"/>
            <ac:spMk id="47" creationId="{04A628D3-1D85-FA15-545C-EE172168A4DB}"/>
          </ac:spMkLst>
        </pc:spChg>
        <pc:spChg chg="add mod">
          <ac:chgData name="Sebastian Saetzler" userId="f5e7f563-16ac-4dee-a179-33172b40789c" providerId="ADAL" clId="{5F128D77-7D26-43BF-B935-4A24F8B108FC}" dt="2022-08-27T23:12:12.523" v="16349" actId="14100"/>
          <ac:spMkLst>
            <pc:docMk/>
            <pc:sldMk cId="2292197750" sldId="474"/>
            <ac:spMk id="52" creationId="{ECDFF67B-2254-9D15-16B8-2C6F0E5FFD99}"/>
          </ac:spMkLst>
        </pc:spChg>
        <pc:spChg chg="add mod">
          <ac:chgData name="Sebastian Saetzler" userId="f5e7f563-16ac-4dee-a179-33172b40789c" providerId="ADAL" clId="{5F128D77-7D26-43BF-B935-4A24F8B108FC}" dt="2022-08-27T23:12:29.168" v="16352" actId="14100"/>
          <ac:spMkLst>
            <pc:docMk/>
            <pc:sldMk cId="2292197750" sldId="474"/>
            <ac:spMk id="53" creationId="{F5A3C728-A6B4-7447-B2DC-205459A62875}"/>
          </ac:spMkLst>
        </pc:spChg>
        <pc:spChg chg="add mod">
          <ac:chgData name="Sebastian Saetzler" userId="f5e7f563-16ac-4dee-a179-33172b40789c" providerId="ADAL" clId="{5F128D77-7D26-43BF-B935-4A24F8B108FC}" dt="2022-08-27T23:12:41.211" v="16354" actId="1076"/>
          <ac:spMkLst>
            <pc:docMk/>
            <pc:sldMk cId="2292197750" sldId="474"/>
            <ac:spMk id="54" creationId="{5F37253E-5482-9F43-0733-6E68BF76A9F8}"/>
          </ac:spMkLst>
        </pc:spChg>
        <pc:picChg chg="add mod">
          <ac:chgData name="Sebastian Saetzler" userId="f5e7f563-16ac-4dee-a179-33172b40789c" providerId="ADAL" clId="{5F128D77-7D26-43BF-B935-4A24F8B108FC}" dt="2022-08-27T22:27:57.952" v="15941" actId="571"/>
          <ac:picMkLst>
            <pc:docMk/>
            <pc:sldMk cId="2292197750" sldId="474"/>
            <ac:picMk id="8" creationId="{6D2933B5-5C66-8612-AF51-8A86783CAA44}"/>
          </ac:picMkLst>
        </pc:picChg>
        <pc:picChg chg="del mod">
          <ac:chgData name="Sebastian Saetzler" userId="f5e7f563-16ac-4dee-a179-33172b40789c" providerId="ADAL" clId="{5F128D77-7D26-43BF-B935-4A24F8B108FC}" dt="2022-08-27T22:33:20.614" v="16175" actId="478"/>
          <ac:picMkLst>
            <pc:docMk/>
            <pc:sldMk cId="2292197750" sldId="474"/>
            <ac:picMk id="9" creationId="{AE0F5BAA-C6A8-8CAC-3C5E-79ECBF0295AD}"/>
          </ac:picMkLst>
        </pc:picChg>
        <pc:picChg chg="del mod">
          <ac:chgData name="Sebastian Saetzler" userId="f5e7f563-16ac-4dee-a179-33172b40789c" providerId="ADAL" clId="{5F128D77-7D26-43BF-B935-4A24F8B108FC}" dt="2022-08-27T22:33:22.682" v="16177" actId="478"/>
          <ac:picMkLst>
            <pc:docMk/>
            <pc:sldMk cId="2292197750" sldId="474"/>
            <ac:picMk id="12" creationId="{726DA4B0-8569-FAC8-533C-284720455110}"/>
          </ac:picMkLst>
        </pc:picChg>
        <pc:picChg chg="del mod">
          <ac:chgData name="Sebastian Saetzler" userId="f5e7f563-16ac-4dee-a179-33172b40789c" providerId="ADAL" clId="{5F128D77-7D26-43BF-B935-4A24F8B108FC}" dt="2022-08-27T22:33:21.653" v="16176" actId="478"/>
          <ac:picMkLst>
            <pc:docMk/>
            <pc:sldMk cId="2292197750" sldId="474"/>
            <ac:picMk id="16" creationId="{B214CCA7-1793-BE46-97C7-3FE6A1CA9CAD}"/>
          </ac:picMkLst>
        </pc:picChg>
        <pc:picChg chg="add mod">
          <ac:chgData name="Sebastian Saetzler" userId="f5e7f563-16ac-4dee-a179-33172b40789c" providerId="ADAL" clId="{5F128D77-7D26-43BF-B935-4A24F8B108FC}" dt="2022-08-27T22:27:57.952" v="15941" actId="571"/>
          <ac:picMkLst>
            <pc:docMk/>
            <pc:sldMk cId="2292197750" sldId="474"/>
            <ac:picMk id="20" creationId="{EB0326C7-8C0D-6D36-22E3-2C0E992168FB}"/>
          </ac:picMkLst>
        </pc:picChg>
        <pc:picChg chg="add mod">
          <ac:chgData name="Sebastian Saetzler" userId="f5e7f563-16ac-4dee-a179-33172b40789c" providerId="ADAL" clId="{5F128D77-7D26-43BF-B935-4A24F8B108FC}" dt="2022-08-27T22:27:57.952" v="15941" actId="571"/>
          <ac:picMkLst>
            <pc:docMk/>
            <pc:sldMk cId="2292197750" sldId="474"/>
            <ac:picMk id="26" creationId="{07A7C792-5572-8F52-9A28-4C5355818E98}"/>
          </ac:picMkLst>
        </pc:picChg>
        <pc:picChg chg="add mod">
          <ac:chgData name="Sebastian Saetzler" userId="f5e7f563-16ac-4dee-a179-33172b40789c" providerId="ADAL" clId="{5F128D77-7D26-43BF-B935-4A24F8B108FC}" dt="2022-08-27T22:28:19.948" v="15947" actId="571"/>
          <ac:picMkLst>
            <pc:docMk/>
            <pc:sldMk cId="2292197750" sldId="474"/>
            <ac:picMk id="29" creationId="{D1E97613-2D67-5082-2349-546A652D0E22}"/>
          </ac:picMkLst>
        </pc:picChg>
        <pc:picChg chg="add mod">
          <ac:chgData name="Sebastian Saetzler" userId="f5e7f563-16ac-4dee-a179-33172b40789c" providerId="ADAL" clId="{5F128D77-7D26-43BF-B935-4A24F8B108FC}" dt="2022-08-27T22:28:19.948" v="15947" actId="571"/>
          <ac:picMkLst>
            <pc:docMk/>
            <pc:sldMk cId="2292197750" sldId="474"/>
            <ac:picMk id="32" creationId="{5AEC2FF4-366B-A820-1A8E-8F68D03D25D1}"/>
          </ac:picMkLst>
        </pc:picChg>
        <pc:picChg chg="add mod">
          <ac:chgData name="Sebastian Saetzler" userId="f5e7f563-16ac-4dee-a179-33172b40789c" providerId="ADAL" clId="{5F128D77-7D26-43BF-B935-4A24F8B108FC}" dt="2022-08-27T22:28:19.948" v="15947" actId="571"/>
          <ac:picMkLst>
            <pc:docMk/>
            <pc:sldMk cId="2292197750" sldId="474"/>
            <ac:picMk id="35" creationId="{23326D27-2704-50A1-8541-BDC640B30647}"/>
          </ac:picMkLst>
        </pc:picChg>
        <pc:picChg chg="add mod">
          <ac:chgData name="Sebastian Saetzler" userId="f5e7f563-16ac-4dee-a179-33172b40789c" providerId="ADAL" clId="{5F128D77-7D26-43BF-B935-4A24F8B108FC}" dt="2022-08-27T23:05:16.884" v="16271" actId="1076"/>
          <ac:picMkLst>
            <pc:docMk/>
            <pc:sldMk cId="2292197750" sldId="474"/>
            <ac:picMk id="45" creationId="{5F833DAA-C071-A839-73C9-107902339C03}"/>
          </ac:picMkLst>
        </pc:picChg>
        <pc:picChg chg="add mod">
          <ac:chgData name="Sebastian Saetzler" userId="f5e7f563-16ac-4dee-a179-33172b40789c" providerId="ADAL" clId="{5F128D77-7D26-43BF-B935-4A24F8B108FC}" dt="2022-08-27T23:14:39.861" v="16361" actId="1076"/>
          <ac:picMkLst>
            <pc:docMk/>
            <pc:sldMk cId="2292197750" sldId="474"/>
            <ac:picMk id="49" creationId="{1A4F2ABC-DDDD-D864-A7F1-925C8A510342}"/>
          </ac:picMkLst>
        </pc:picChg>
        <pc:picChg chg="add mod">
          <ac:chgData name="Sebastian Saetzler" userId="f5e7f563-16ac-4dee-a179-33172b40789c" providerId="ADAL" clId="{5F128D77-7D26-43BF-B935-4A24F8B108FC}" dt="2022-08-27T23:09:56.311" v="16336" actId="1076"/>
          <ac:picMkLst>
            <pc:docMk/>
            <pc:sldMk cId="2292197750" sldId="474"/>
            <ac:picMk id="51" creationId="{A9EA7203-27B6-6753-611C-6A472CB21C41}"/>
          </ac:picMkLst>
        </pc:picChg>
        <pc:cxnChg chg="add mod">
          <ac:chgData name="Sebastian Saetzler" userId="f5e7f563-16ac-4dee-a179-33172b40789c" providerId="ADAL" clId="{5F128D77-7D26-43BF-B935-4A24F8B108FC}" dt="2022-08-27T22:28:19.948" v="15947" actId="571"/>
          <ac:cxnSpMkLst>
            <pc:docMk/>
            <pc:sldMk cId="2292197750" sldId="474"/>
            <ac:cxnSpMk id="28" creationId="{6DB37A39-B165-2BD9-4884-123AD61787E0}"/>
          </ac:cxnSpMkLst>
        </pc:cxnChg>
        <pc:cxnChg chg="add mod">
          <ac:chgData name="Sebastian Saetzler" userId="f5e7f563-16ac-4dee-a179-33172b40789c" providerId="ADAL" clId="{5F128D77-7D26-43BF-B935-4A24F8B108FC}" dt="2022-08-27T23:14:53.383" v="16362" actId="1076"/>
          <ac:cxnSpMkLst>
            <pc:docMk/>
            <pc:sldMk cId="2292197750" sldId="474"/>
            <ac:cxnSpMk id="55" creationId="{C8E349DE-0BBC-88FC-6E8B-B591A0F9DD9C}"/>
          </ac:cxnSpMkLst>
        </pc:cxnChg>
      </pc:sldChg>
      <pc:sldChg chg="addSp delSp modSp add mod ord modAnim modNotesTx">
        <pc:chgData name="Sebastian Saetzler" userId="f5e7f563-16ac-4dee-a179-33172b40789c" providerId="ADAL" clId="{5F128D77-7D26-43BF-B935-4A24F8B108FC}" dt="2022-08-29T02:12:07.166" v="50746" actId="20577"/>
        <pc:sldMkLst>
          <pc:docMk/>
          <pc:sldMk cId="773263029" sldId="475"/>
        </pc:sldMkLst>
        <pc:spChg chg="mod">
          <ac:chgData name="Sebastian Saetzler" userId="f5e7f563-16ac-4dee-a179-33172b40789c" providerId="ADAL" clId="{5F128D77-7D26-43BF-B935-4A24F8B108FC}" dt="2022-08-27T23:45:59.049" v="17074" actId="20577"/>
          <ac:spMkLst>
            <pc:docMk/>
            <pc:sldMk cId="773263029" sldId="475"/>
            <ac:spMk id="5" creationId="{00000000-0000-0000-0000-000000000000}"/>
          </ac:spMkLst>
        </pc:spChg>
        <pc:spChg chg="add del mod">
          <ac:chgData name="Sebastian Saetzler" userId="f5e7f563-16ac-4dee-a179-33172b40789c" providerId="ADAL" clId="{5F128D77-7D26-43BF-B935-4A24F8B108FC}" dt="2022-08-27T23:21:16.258" v="16416" actId="478"/>
          <ac:spMkLst>
            <pc:docMk/>
            <pc:sldMk cId="773263029" sldId="475"/>
            <ac:spMk id="6" creationId="{93634805-6F69-29D3-D51E-B6D01A349DD9}"/>
          </ac:spMkLst>
        </pc:spChg>
        <pc:spChg chg="del mod">
          <ac:chgData name="Sebastian Saetzler" userId="f5e7f563-16ac-4dee-a179-33172b40789c" providerId="ADAL" clId="{5F128D77-7D26-43BF-B935-4A24F8B108FC}" dt="2022-08-27T23:23:47.116" v="16530" actId="478"/>
          <ac:spMkLst>
            <pc:docMk/>
            <pc:sldMk cId="773263029" sldId="475"/>
            <ac:spMk id="7" creationId="{57B5667F-0F4A-C956-E038-1C2040FD77BE}"/>
          </ac:spMkLst>
        </pc:spChg>
        <pc:spChg chg="del mod">
          <ac:chgData name="Sebastian Saetzler" userId="f5e7f563-16ac-4dee-a179-33172b40789c" providerId="ADAL" clId="{5F128D77-7D26-43BF-B935-4A24F8B108FC}" dt="2022-08-27T23:23:47.116" v="16530" actId="478"/>
          <ac:spMkLst>
            <pc:docMk/>
            <pc:sldMk cId="773263029" sldId="475"/>
            <ac:spMk id="8" creationId="{7BED0061-0ADE-042B-6A28-A1125086FF10}"/>
          </ac:spMkLst>
        </pc:spChg>
        <pc:spChg chg="del mod">
          <ac:chgData name="Sebastian Saetzler" userId="f5e7f563-16ac-4dee-a179-33172b40789c" providerId="ADAL" clId="{5F128D77-7D26-43BF-B935-4A24F8B108FC}" dt="2022-08-27T23:24:22.402" v="16539" actId="478"/>
          <ac:spMkLst>
            <pc:docMk/>
            <pc:sldMk cId="773263029" sldId="475"/>
            <ac:spMk id="9" creationId="{94438BCF-4278-C9D6-CE62-61DDA6510829}"/>
          </ac:spMkLst>
        </pc:spChg>
        <pc:spChg chg="mod">
          <ac:chgData name="Sebastian Saetzler" userId="f5e7f563-16ac-4dee-a179-33172b40789c" providerId="ADAL" clId="{5F128D77-7D26-43BF-B935-4A24F8B108FC}" dt="2022-08-27T23:36:05.629" v="16944" actId="14100"/>
          <ac:spMkLst>
            <pc:docMk/>
            <pc:sldMk cId="773263029" sldId="475"/>
            <ac:spMk id="10" creationId="{243A39C5-C70F-6223-FE41-9384FB872007}"/>
          </ac:spMkLst>
        </pc:spChg>
        <pc:spChg chg="add del mod">
          <ac:chgData name="Sebastian Saetzler" userId="f5e7f563-16ac-4dee-a179-33172b40789c" providerId="ADAL" clId="{5F128D77-7D26-43BF-B935-4A24F8B108FC}" dt="2022-08-27T23:22:35.019" v="16521" actId="478"/>
          <ac:spMkLst>
            <pc:docMk/>
            <pc:sldMk cId="773263029" sldId="475"/>
            <ac:spMk id="11" creationId="{782A3FB6-9D00-6A5A-741A-6B97DE2E48F7}"/>
          </ac:spMkLst>
        </pc:spChg>
        <pc:spChg chg="mod">
          <ac:chgData name="Sebastian Saetzler" userId="f5e7f563-16ac-4dee-a179-33172b40789c" providerId="ADAL" clId="{5F128D77-7D26-43BF-B935-4A24F8B108FC}" dt="2022-08-27T23:33:24.793" v="16771" actId="1076"/>
          <ac:spMkLst>
            <pc:docMk/>
            <pc:sldMk cId="773263029" sldId="475"/>
            <ac:spMk id="12" creationId="{13115C58-C506-F99E-04B1-D38E71B7C627}"/>
          </ac:spMkLst>
        </pc:spChg>
        <pc:spChg chg="del mod">
          <ac:chgData name="Sebastian Saetzler" userId="f5e7f563-16ac-4dee-a179-33172b40789c" providerId="ADAL" clId="{5F128D77-7D26-43BF-B935-4A24F8B108FC}" dt="2022-08-27T23:23:47.116" v="16530" actId="478"/>
          <ac:spMkLst>
            <pc:docMk/>
            <pc:sldMk cId="773263029" sldId="475"/>
            <ac:spMk id="13" creationId="{EBAF28D6-89D1-0B41-633D-EFB107547E68}"/>
          </ac:spMkLst>
        </pc:spChg>
        <pc:spChg chg="del mod">
          <ac:chgData name="Sebastian Saetzler" userId="f5e7f563-16ac-4dee-a179-33172b40789c" providerId="ADAL" clId="{5F128D77-7D26-43BF-B935-4A24F8B108FC}" dt="2022-08-27T23:23:47.116" v="16530" actId="478"/>
          <ac:spMkLst>
            <pc:docMk/>
            <pc:sldMk cId="773263029" sldId="475"/>
            <ac:spMk id="14" creationId="{E50CF341-4E24-3330-C99D-A95D5F0B903B}"/>
          </ac:spMkLst>
        </pc:spChg>
        <pc:spChg chg="add mod">
          <ac:chgData name="Sebastian Saetzler" userId="f5e7f563-16ac-4dee-a179-33172b40789c" providerId="ADAL" clId="{5F128D77-7D26-43BF-B935-4A24F8B108FC}" dt="2022-08-27T23:33:24.793" v="16771" actId="1076"/>
          <ac:spMkLst>
            <pc:docMk/>
            <pc:sldMk cId="773263029" sldId="475"/>
            <ac:spMk id="15" creationId="{02376887-FF41-902B-56A9-09EA05724D93}"/>
          </ac:spMkLst>
        </pc:spChg>
        <pc:spChg chg="del">
          <ac:chgData name="Sebastian Saetzler" userId="f5e7f563-16ac-4dee-a179-33172b40789c" providerId="ADAL" clId="{5F128D77-7D26-43BF-B935-4A24F8B108FC}" dt="2022-08-27T23:20:40.867" v="16409" actId="478"/>
          <ac:spMkLst>
            <pc:docMk/>
            <pc:sldMk cId="773263029" sldId="475"/>
            <ac:spMk id="18" creationId="{A7BFCD2D-A946-2043-A5F1-31A174D16030}"/>
          </ac:spMkLst>
        </pc:spChg>
        <pc:spChg chg="mod">
          <ac:chgData name="Sebastian Saetzler" userId="f5e7f563-16ac-4dee-a179-33172b40789c" providerId="ADAL" clId="{5F128D77-7D26-43BF-B935-4A24F8B108FC}" dt="2022-08-27T23:19:53.072" v="16373" actId="20577"/>
          <ac:spMkLst>
            <pc:docMk/>
            <pc:sldMk cId="773263029" sldId="475"/>
            <ac:spMk id="23" creationId="{653A99CF-23E1-7846-ADDC-45F294A3C3E5}"/>
          </ac:spMkLst>
        </pc:spChg>
        <pc:spChg chg="add mod">
          <ac:chgData name="Sebastian Saetzler" userId="f5e7f563-16ac-4dee-a179-33172b40789c" providerId="ADAL" clId="{5F128D77-7D26-43BF-B935-4A24F8B108FC}" dt="2022-08-27T23:32:50.726" v="16770" actId="1076"/>
          <ac:spMkLst>
            <pc:docMk/>
            <pc:sldMk cId="773263029" sldId="475"/>
            <ac:spMk id="24" creationId="{BD343FD1-A115-0127-2B39-B5833476C702}"/>
          </ac:spMkLst>
        </pc:spChg>
        <pc:spChg chg="add mod">
          <ac:chgData name="Sebastian Saetzler" userId="f5e7f563-16ac-4dee-a179-33172b40789c" providerId="ADAL" clId="{5F128D77-7D26-43BF-B935-4A24F8B108FC}" dt="2022-08-27T23:32:50.726" v="16770" actId="1076"/>
          <ac:spMkLst>
            <pc:docMk/>
            <pc:sldMk cId="773263029" sldId="475"/>
            <ac:spMk id="25" creationId="{45FE57E5-1617-6F16-6B6D-80FFF1FC5F5A}"/>
          </ac:spMkLst>
        </pc:spChg>
        <pc:spChg chg="add mod">
          <ac:chgData name="Sebastian Saetzler" userId="f5e7f563-16ac-4dee-a179-33172b40789c" providerId="ADAL" clId="{5F128D77-7D26-43BF-B935-4A24F8B108FC}" dt="2022-08-27T23:39:13.263" v="17027" actId="1076"/>
          <ac:spMkLst>
            <pc:docMk/>
            <pc:sldMk cId="773263029" sldId="475"/>
            <ac:spMk id="27" creationId="{B9D0084E-CD7C-629D-554C-C54CE4BB87D6}"/>
          </ac:spMkLst>
        </pc:spChg>
        <pc:spChg chg="add mod">
          <ac:chgData name="Sebastian Saetzler" userId="f5e7f563-16ac-4dee-a179-33172b40789c" providerId="ADAL" clId="{5F128D77-7D26-43BF-B935-4A24F8B108FC}" dt="2022-08-27T23:39:28.145" v="17039" actId="20577"/>
          <ac:spMkLst>
            <pc:docMk/>
            <pc:sldMk cId="773263029" sldId="475"/>
            <ac:spMk id="28" creationId="{EA47A9CB-E37C-1974-ACB8-6B850ACC6823}"/>
          </ac:spMkLst>
        </pc:spChg>
        <pc:spChg chg="add del mod">
          <ac:chgData name="Sebastian Saetzler" userId="f5e7f563-16ac-4dee-a179-33172b40789c" providerId="ADAL" clId="{5F128D77-7D26-43BF-B935-4A24F8B108FC}" dt="2022-08-27T23:36:32.773" v="16948" actId="478"/>
          <ac:spMkLst>
            <pc:docMk/>
            <pc:sldMk cId="773263029" sldId="475"/>
            <ac:spMk id="29" creationId="{79266F1D-69A5-E381-E4EB-2A940B2451E3}"/>
          </ac:spMkLst>
        </pc:spChg>
        <pc:picChg chg="add mod">
          <ac:chgData name="Sebastian Saetzler" userId="f5e7f563-16ac-4dee-a179-33172b40789c" providerId="ADAL" clId="{5F128D77-7D26-43BF-B935-4A24F8B108FC}" dt="2022-08-27T23:35:56.063" v="16943" actId="1076"/>
          <ac:picMkLst>
            <pc:docMk/>
            <pc:sldMk cId="773263029" sldId="475"/>
            <ac:picMk id="17" creationId="{EDB1450C-B03A-6CEF-5B75-2F6F07FC32E0}"/>
          </ac:picMkLst>
        </pc:picChg>
        <pc:picChg chg="del">
          <ac:chgData name="Sebastian Saetzler" userId="f5e7f563-16ac-4dee-a179-33172b40789c" providerId="ADAL" clId="{5F128D77-7D26-43BF-B935-4A24F8B108FC}" dt="2022-08-27T23:20:12.836" v="16390" actId="478"/>
          <ac:picMkLst>
            <pc:docMk/>
            <pc:sldMk cId="773263029" sldId="475"/>
            <ac:picMk id="19" creationId="{31EF0096-2876-B5C5-0719-18C8D8419B39}"/>
          </ac:picMkLst>
        </pc:picChg>
        <pc:picChg chg="add mod">
          <ac:chgData name="Sebastian Saetzler" userId="f5e7f563-16ac-4dee-a179-33172b40789c" providerId="ADAL" clId="{5F128D77-7D26-43BF-B935-4A24F8B108FC}" dt="2022-08-27T23:36:38.992" v="16949" actId="1076"/>
          <ac:picMkLst>
            <pc:docMk/>
            <pc:sldMk cId="773263029" sldId="475"/>
            <ac:picMk id="22" creationId="{70AED096-86B1-F44D-9D7A-9CA0F997C6A5}"/>
          </ac:picMkLst>
        </pc:picChg>
        <pc:picChg chg="add mod">
          <ac:chgData name="Sebastian Saetzler" userId="f5e7f563-16ac-4dee-a179-33172b40789c" providerId="ADAL" clId="{5F128D77-7D26-43BF-B935-4A24F8B108FC}" dt="2022-08-27T23:39:07.580" v="17026" actId="1076"/>
          <ac:picMkLst>
            <pc:docMk/>
            <pc:sldMk cId="773263029" sldId="475"/>
            <ac:picMk id="26" creationId="{31A19E1A-FE88-4FE9-90F1-D7E19DF3D34B}"/>
          </ac:picMkLst>
        </pc:picChg>
      </pc:sldChg>
      <pc:sldChg chg="modSp add mod ord">
        <pc:chgData name="Sebastian Saetzler" userId="f5e7f563-16ac-4dee-a179-33172b40789c" providerId="ADAL" clId="{5F128D77-7D26-43BF-B935-4A24F8B108FC}" dt="2022-08-27T23:42:45.053" v="17045" actId="207"/>
        <pc:sldMkLst>
          <pc:docMk/>
          <pc:sldMk cId="68273823" sldId="476"/>
        </pc:sldMkLst>
        <pc:spChg chg="mod">
          <ac:chgData name="Sebastian Saetzler" userId="f5e7f563-16ac-4dee-a179-33172b40789c" providerId="ADAL" clId="{5F128D77-7D26-43BF-B935-4A24F8B108FC}" dt="2022-08-27T23:42:45.053" v="17045" actId="207"/>
          <ac:spMkLst>
            <pc:docMk/>
            <pc:sldMk cId="68273823" sldId="476"/>
            <ac:spMk id="16" creationId="{EEC6F4EE-6EBB-67BB-75DD-B913E0DAC8D6}"/>
          </ac:spMkLst>
        </pc:spChg>
      </pc:sldChg>
      <pc:sldChg chg="addSp delSp modSp add mod ord modNotesTx">
        <pc:chgData name="Sebastian Saetzler" userId="f5e7f563-16ac-4dee-a179-33172b40789c" providerId="ADAL" clId="{5F128D77-7D26-43BF-B935-4A24F8B108FC}" dt="2022-08-29T02:21:32.554" v="51633" actId="20577"/>
        <pc:sldMkLst>
          <pc:docMk/>
          <pc:sldMk cId="522370513" sldId="477"/>
        </pc:sldMkLst>
        <pc:spChg chg="mod">
          <ac:chgData name="Sebastian Saetzler" userId="f5e7f563-16ac-4dee-a179-33172b40789c" providerId="ADAL" clId="{5F128D77-7D26-43BF-B935-4A24F8B108FC}" dt="2022-08-27T23:55:45.547" v="17167" actId="20577"/>
          <ac:spMkLst>
            <pc:docMk/>
            <pc:sldMk cId="522370513" sldId="477"/>
            <ac:spMk id="5" creationId="{00000000-0000-0000-0000-000000000000}"/>
          </ac:spMkLst>
        </pc:spChg>
        <pc:spChg chg="mod">
          <ac:chgData name="Sebastian Saetzler" userId="f5e7f563-16ac-4dee-a179-33172b40789c" providerId="ADAL" clId="{5F128D77-7D26-43BF-B935-4A24F8B108FC}" dt="2022-08-28T11:15:33.818" v="20569" actId="1076"/>
          <ac:spMkLst>
            <pc:docMk/>
            <pc:sldMk cId="522370513" sldId="477"/>
            <ac:spMk id="6" creationId="{93634805-6F69-29D3-D51E-B6D01A349DD9}"/>
          </ac:spMkLst>
        </pc:spChg>
        <pc:spChg chg="mod">
          <ac:chgData name="Sebastian Saetzler" userId="f5e7f563-16ac-4dee-a179-33172b40789c" providerId="ADAL" clId="{5F128D77-7D26-43BF-B935-4A24F8B108FC}" dt="2022-08-28T11:15:33.818" v="20569" actId="1076"/>
          <ac:spMkLst>
            <pc:docMk/>
            <pc:sldMk cId="522370513" sldId="477"/>
            <ac:spMk id="7" creationId="{57B5667F-0F4A-C956-E038-1C2040FD77BE}"/>
          </ac:spMkLst>
        </pc:spChg>
        <pc:spChg chg="mod">
          <ac:chgData name="Sebastian Saetzler" userId="f5e7f563-16ac-4dee-a179-33172b40789c" providerId="ADAL" clId="{5F128D77-7D26-43BF-B935-4A24F8B108FC}" dt="2022-08-28T11:15:33.818" v="20569" actId="1076"/>
          <ac:spMkLst>
            <pc:docMk/>
            <pc:sldMk cId="522370513" sldId="477"/>
            <ac:spMk id="8" creationId="{7BED0061-0ADE-042B-6A28-A1125086FF10}"/>
          </ac:spMkLst>
        </pc:spChg>
        <pc:spChg chg="mod">
          <ac:chgData name="Sebastian Saetzler" userId="f5e7f563-16ac-4dee-a179-33172b40789c" providerId="ADAL" clId="{5F128D77-7D26-43BF-B935-4A24F8B108FC}" dt="2022-08-28T11:15:33.818" v="20569" actId="1076"/>
          <ac:spMkLst>
            <pc:docMk/>
            <pc:sldMk cId="522370513" sldId="477"/>
            <ac:spMk id="9" creationId="{94438BCF-4278-C9D6-CE62-61DDA6510829}"/>
          </ac:spMkLst>
        </pc:spChg>
        <pc:spChg chg="add mod">
          <ac:chgData name="Sebastian Saetzler" userId="f5e7f563-16ac-4dee-a179-33172b40789c" providerId="ADAL" clId="{5F128D77-7D26-43BF-B935-4A24F8B108FC}" dt="2022-08-28T11:03:11.705" v="19962" actId="1076"/>
          <ac:spMkLst>
            <pc:docMk/>
            <pc:sldMk cId="522370513" sldId="477"/>
            <ac:spMk id="11" creationId="{2C6953B5-CB97-F7F2-4374-05618428E879}"/>
          </ac:spMkLst>
        </pc:spChg>
        <pc:spChg chg="mod">
          <ac:chgData name="Sebastian Saetzler" userId="f5e7f563-16ac-4dee-a179-33172b40789c" providerId="ADAL" clId="{5F128D77-7D26-43BF-B935-4A24F8B108FC}" dt="2022-08-28T11:16:55.402" v="20573" actId="1076"/>
          <ac:spMkLst>
            <pc:docMk/>
            <pc:sldMk cId="522370513" sldId="477"/>
            <ac:spMk id="12" creationId="{13115C58-C506-F99E-04B1-D38E71B7C627}"/>
          </ac:spMkLst>
        </pc:spChg>
        <pc:spChg chg="mod">
          <ac:chgData name="Sebastian Saetzler" userId="f5e7f563-16ac-4dee-a179-33172b40789c" providerId="ADAL" clId="{5F128D77-7D26-43BF-B935-4A24F8B108FC}" dt="2022-08-28T11:15:33.818" v="20569" actId="1076"/>
          <ac:spMkLst>
            <pc:docMk/>
            <pc:sldMk cId="522370513" sldId="477"/>
            <ac:spMk id="13" creationId="{EBAF28D6-89D1-0B41-633D-EFB107547E68}"/>
          </ac:spMkLst>
        </pc:spChg>
        <pc:spChg chg="mod">
          <ac:chgData name="Sebastian Saetzler" userId="f5e7f563-16ac-4dee-a179-33172b40789c" providerId="ADAL" clId="{5F128D77-7D26-43BF-B935-4A24F8B108FC}" dt="2022-08-28T11:15:33.818" v="20569" actId="1076"/>
          <ac:spMkLst>
            <pc:docMk/>
            <pc:sldMk cId="522370513" sldId="477"/>
            <ac:spMk id="14" creationId="{E50CF341-4E24-3330-C99D-A95D5F0B903B}"/>
          </ac:spMkLst>
        </pc:spChg>
        <pc:spChg chg="add del mod">
          <ac:chgData name="Sebastian Saetzler" userId="f5e7f563-16ac-4dee-a179-33172b40789c" providerId="ADAL" clId="{5F128D77-7D26-43BF-B935-4A24F8B108FC}" dt="2022-08-28T11:16:27.785" v="20570" actId="478"/>
          <ac:spMkLst>
            <pc:docMk/>
            <pc:sldMk cId="522370513" sldId="477"/>
            <ac:spMk id="15" creationId="{B3A0DA1E-16F5-01C9-A444-163B52E19DC0}"/>
          </ac:spMkLst>
        </pc:spChg>
        <pc:spChg chg="add del mod">
          <ac:chgData name="Sebastian Saetzler" userId="f5e7f563-16ac-4dee-a179-33172b40789c" providerId="ADAL" clId="{5F128D77-7D26-43BF-B935-4A24F8B108FC}" dt="2022-08-28T11:16:27.785" v="20570" actId="478"/>
          <ac:spMkLst>
            <pc:docMk/>
            <pc:sldMk cId="522370513" sldId="477"/>
            <ac:spMk id="16" creationId="{50EB58EE-DADB-9119-49C5-253F86603343}"/>
          </ac:spMkLst>
        </pc:spChg>
        <pc:spChg chg="add del mod">
          <ac:chgData name="Sebastian Saetzler" userId="f5e7f563-16ac-4dee-a179-33172b40789c" providerId="ADAL" clId="{5F128D77-7D26-43BF-B935-4A24F8B108FC}" dt="2022-08-28T11:16:27.785" v="20570" actId="478"/>
          <ac:spMkLst>
            <pc:docMk/>
            <pc:sldMk cId="522370513" sldId="477"/>
            <ac:spMk id="17" creationId="{30BDA969-0BD2-C66D-9E61-559A8BD5CCA0}"/>
          </ac:spMkLst>
        </pc:spChg>
        <pc:spChg chg="del">
          <ac:chgData name="Sebastian Saetzler" userId="f5e7f563-16ac-4dee-a179-33172b40789c" providerId="ADAL" clId="{5F128D77-7D26-43BF-B935-4A24F8B108FC}" dt="2022-08-28T10:50:28.568" v="19515" actId="478"/>
          <ac:spMkLst>
            <pc:docMk/>
            <pc:sldMk cId="522370513" sldId="477"/>
            <ac:spMk id="18" creationId="{A7BFCD2D-A946-2043-A5F1-31A174D16030}"/>
          </ac:spMkLst>
        </pc:spChg>
        <pc:spChg chg="add del mod">
          <ac:chgData name="Sebastian Saetzler" userId="f5e7f563-16ac-4dee-a179-33172b40789c" providerId="ADAL" clId="{5F128D77-7D26-43BF-B935-4A24F8B108FC}" dt="2022-08-28T11:16:27.785" v="20570" actId="478"/>
          <ac:spMkLst>
            <pc:docMk/>
            <pc:sldMk cId="522370513" sldId="477"/>
            <ac:spMk id="20" creationId="{0FBAD288-6C1D-A221-2A92-F3E186D6F56C}"/>
          </ac:spMkLst>
        </pc:spChg>
        <pc:spChg chg="add del mod">
          <ac:chgData name="Sebastian Saetzler" userId="f5e7f563-16ac-4dee-a179-33172b40789c" providerId="ADAL" clId="{5F128D77-7D26-43BF-B935-4A24F8B108FC}" dt="2022-08-28T11:16:27.785" v="20570" actId="478"/>
          <ac:spMkLst>
            <pc:docMk/>
            <pc:sldMk cId="522370513" sldId="477"/>
            <ac:spMk id="22" creationId="{BBDDCFF9-71ED-3FE5-3B12-2EC2E1EA3FF3}"/>
          </ac:spMkLst>
        </pc:spChg>
        <pc:spChg chg="mod">
          <ac:chgData name="Sebastian Saetzler" userId="f5e7f563-16ac-4dee-a179-33172b40789c" providerId="ADAL" clId="{5F128D77-7D26-43BF-B935-4A24F8B108FC}" dt="2022-08-27T23:44:15.996" v="17056" actId="20577"/>
          <ac:spMkLst>
            <pc:docMk/>
            <pc:sldMk cId="522370513" sldId="477"/>
            <ac:spMk id="23" creationId="{653A99CF-23E1-7846-ADDC-45F294A3C3E5}"/>
          </ac:spMkLst>
        </pc:spChg>
        <pc:spChg chg="add del mod">
          <ac:chgData name="Sebastian Saetzler" userId="f5e7f563-16ac-4dee-a179-33172b40789c" providerId="ADAL" clId="{5F128D77-7D26-43BF-B935-4A24F8B108FC}" dt="2022-08-28T11:16:27.785" v="20570" actId="478"/>
          <ac:spMkLst>
            <pc:docMk/>
            <pc:sldMk cId="522370513" sldId="477"/>
            <ac:spMk id="24" creationId="{0E813068-B73B-9FA7-9C85-E0DD07B42DF8}"/>
          </ac:spMkLst>
        </pc:spChg>
        <pc:spChg chg="add mod">
          <ac:chgData name="Sebastian Saetzler" userId="f5e7f563-16ac-4dee-a179-33172b40789c" providerId="ADAL" clId="{5F128D77-7D26-43BF-B935-4A24F8B108FC}" dt="2022-08-28T11:16:46.645" v="20572" actId="1076"/>
          <ac:spMkLst>
            <pc:docMk/>
            <pc:sldMk cId="522370513" sldId="477"/>
            <ac:spMk id="25" creationId="{539ECA61-24A7-5578-0DED-B47A7C894C67}"/>
          </ac:spMkLst>
        </pc:spChg>
        <pc:spChg chg="add mod">
          <ac:chgData name="Sebastian Saetzler" userId="f5e7f563-16ac-4dee-a179-33172b40789c" providerId="ADAL" clId="{5F128D77-7D26-43BF-B935-4A24F8B108FC}" dt="2022-08-28T11:16:46.645" v="20572" actId="1076"/>
          <ac:spMkLst>
            <pc:docMk/>
            <pc:sldMk cId="522370513" sldId="477"/>
            <ac:spMk id="26" creationId="{0FAC8E0F-BD03-8409-E670-6A90824FB868}"/>
          </ac:spMkLst>
        </pc:spChg>
        <pc:spChg chg="add mod">
          <ac:chgData name="Sebastian Saetzler" userId="f5e7f563-16ac-4dee-a179-33172b40789c" providerId="ADAL" clId="{5F128D77-7D26-43BF-B935-4A24F8B108FC}" dt="2022-08-28T11:16:46.645" v="20572" actId="1076"/>
          <ac:spMkLst>
            <pc:docMk/>
            <pc:sldMk cId="522370513" sldId="477"/>
            <ac:spMk id="27" creationId="{D0C7598A-3AC5-5C47-0DB9-E1DD9CDF5321}"/>
          </ac:spMkLst>
        </pc:spChg>
        <pc:spChg chg="add mod">
          <ac:chgData name="Sebastian Saetzler" userId="f5e7f563-16ac-4dee-a179-33172b40789c" providerId="ADAL" clId="{5F128D77-7D26-43BF-B935-4A24F8B108FC}" dt="2022-08-28T11:19:41.790" v="20857" actId="20577"/>
          <ac:spMkLst>
            <pc:docMk/>
            <pc:sldMk cId="522370513" sldId="477"/>
            <ac:spMk id="28" creationId="{F6E1B432-2579-54A5-5671-8B01E8B165B6}"/>
          </ac:spMkLst>
        </pc:spChg>
        <pc:spChg chg="add mod">
          <ac:chgData name="Sebastian Saetzler" userId="f5e7f563-16ac-4dee-a179-33172b40789c" providerId="ADAL" clId="{5F128D77-7D26-43BF-B935-4A24F8B108FC}" dt="2022-08-28T11:16:46.645" v="20572" actId="1076"/>
          <ac:spMkLst>
            <pc:docMk/>
            <pc:sldMk cId="522370513" sldId="477"/>
            <ac:spMk id="29" creationId="{06B1D861-99E1-EF6A-5887-5EF6FFAD9EBE}"/>
          </ac:spMkLst>
        </pc:spChg>
        <pc:spChg chg="add mod">
          <ac:chgData name="Sebastian Saetzler" userId="f5e7f563-16ac-4dee-a179-33172b40789c" providerId="ADAL" clId="{5F128D77-7D26-43BF-B935-4A24F8B108FC}" dt="2022-08-28T11:22:08.884" v="20971" actId="20577"/>
          <ac:spMkLst>
            <pc:docMk/>
            <pc:sldMk cId="522370513" sldId="477"/>
            <ac:spMk id="30" creationId="{813FB632-90F3-9F3B-0CA4-8F2C6D16FB49}"/>
          </ac:spMkLst>
        </pc:spChg>
        <pc:picChg chg="del">
          <ac:chgData name="Sebastian Saetzler" userId="f5e7f563-16ac-4dee-a179-33172b40789c" providerId="ADAL" clId="{5F128D77-7D26-43BF-B935-4A24F8B108FC}" dt="2022-08-28T10:50:09.788" v="19514" actId="478"/>
          <ac:picMkLst>
            <pc:docMk/>
            <pc:sldMk cId="522370513" sldId="477"/>
            <ac:picMk id="19" creationId="{31EF0096-2876-B5C5-0719-18C8D8419B39}"/>
          </ac:picMkLst>
        </pc:picChg>
      </pc:sldChg>
      <pc:sldChg chg="addSp delSp modSp add mod modNotesTx">
        <pc:chgData name="Sebastian Saetzler" userId="f5e7f563-16ac-4dee-a179-33172b40789c" providerId="ADAL" clId="{5F128D77-7D26-43BF-B935-4A24F8B108FC}" dt="2022-08-29T02:24:42.589" v="51919" actId="20577"/>
        <pc:sldMkLst>
          <pc:docMk/>
          <pc:sldMk cId="1545838962" sldId="478"/>
        </pc:sldMkLst>
        <pc:spChg chg="mod">
          <ac:chgData name="Sebastian Saetzler" userId="f5e7f563-16ac-4dee-a179-33172b40789c" providerId="ADAL" clId="{5F128D77-7D26-43BF-B935-4A24F8B108FC}" dt="2022-08-27T23:55:51.620" v="17177" actId="20577"/>
          <ac:spMkLst>
            <pc:docMk/>
            <pc:sldMk cId="1545838962" sldId="478"/>
            <ac:spMk id="5" creationId="{00000000-0000-0000-0000-000000000000}"/>
          </ac:spMkLst>
        </pc:spChg>
        <pc:spChg chg="del">
          <ac:chgData name="Sebastian Saetzler" userId="f5e7f563-16ac-4dee-a179-33172b40789c" providerId="ADAL" clId="{5F128D77-7D26-43BF-B935-4A24F8B108FC}" dt="2022-08-27T23:45:40.439" v="17059" actId="478"/>
          <ac:spMkLst>
            <pc:docMk/>
            <pc:sldMk cId="1545838962" sldId="478"/>
            <ac:spMk id="6" creationId="{93634805-6F69-29D3-D51E-B6D01A349DD9}"/>
          </ac:spMkLst>
        </pc:spChg>
        <pc:spChg chg="del">
          <ac:chgData name="Sebastian Saetzler" userId="f5e7f563-16ac-4dee-a179-33172b40789c" providerId="ADAL" clId="{5F128D77-7D26-43BF-B935-4A24F8B108FC}" dt="2022-08-27T23:45:40.439" v="17059" actId="478"/>
          <ac:spMkLst>
            <pc:docMk/>
            <pc:sldMk cId="1545838962" sldId="478"/>
            <ac:spMk id="7" creationId="{57B5667F-0F4A-C956-E038-1C2040FD77BE}"/>
          </ac:spMkLst>
        </pc:spChg>
        <pc:spChg chg="del">
          <ac:chgData name="Sebastian Saetzler" userId="f5e7f563-16ac-4dee-a179-33172b40789c" providerId="ADAL" clId="{5F128D77-7D26-43BF-B935-4A24F8B108FC}" dt="2022-08-27T23:45:40.439" v="17059" actId="478"/>
          <ac:spMkLst>
            <pc:docMk/>
            <pc:sldMk cId="1545838962" sldId="478"/>
            <ac:spMk id="8" creationId="{7BED0061-0ADE-042B-6A28-A1125086FF10}"/>
          </ac:spMkLst>
        </pc:spChg>
        <pc:spChg chg="del">
          <ac:chgData name="Sebastian Saetzler" userId="f5e7f563-16ac-4dee-a179-33172b40789c" providerId="ADAL" clId="{5F128D77-7D26-43BF-B935-4A24F8B108FC}" dt="2022-08-27T23:45:40.439" v="17059" actId="478"/>
          <ac:spMkLst>
            <pc:docMk/>
            <pc:sldMk cId="1545838962" sldId="478"/>
            <ac:spMk id="9" creationId="{94438BCF-4278-C9D6-CE62-61DDA6510829}"/>
          </ac:spMkLst>
        </pc:spChg>
        <pc:spChg chg="del">
          <ac:chgData name="Sebastian Saetzler" userId="f5e7f563-16ac-4dee-a179-33172b40789c" providerId="ADAL" clId="{5F128D77-7D26-43BF-B935-4A24F8B108FC}" dt="2022-08-27T23:45:40.439" v="17059" actId="478"/>
          <ac:spMkLst>
            <pc:docMk/>
            <pc:sldMk cId="1545838962" sldId="478"/>
            <ac:spMk id="10" creationId="{243A39C5-C70F-6223-FE41-9384FB872007}"/>
          </ac:spMkLst>
        </pc:spChg>
        <pc:spChg chg="del">
          <ac:chgData name="Sebastian Saetzler" userId="f5e7f563-16ac-4dee-a179-33172b40789c" providerId="ADAL" clId="{5F128D77-7D26-43BF-B935-4A24F8B108FC}" dt="2022-08-27T23:45:40.439" v="17059" actId="478"/>
          <ac:spMkLst>
            <pc:docMk/>
            <pc:sldMk cId="1545838962" sldId="478"/>
            <ac:spMk id="12" creationId="{13115C58-C506-F99E-04B1-D38E71B7C627}"/>
          </ac:spMkLst>
        </pc:spChg>
        <pc:spChg chg="del">
          <ac:chgData name="Sebastian Saetzler" userId="f5e7f563-16ac-4dee-a179-33172b40789c" providerId="ADAL" clId="{5F128D77-7D26-43BF-B935-4A24F8B108FC}" dt="2022-08-27T23:45:40.439" v="17059" actId="478"/>
          <ac:spMkLst>
            <pc:docMk/>
            <pc:sldMk cId="1545838962" sldId="478"/>
            <ac:spMk id="13" creationId="{EBAF28D6-89D1-0B41-633D-EFB107547E68}"/>
          </ac:spMkLst>
        </pc:spChg>
        <pc:spChg chg="del">
          <ac:chgData name="Sebastian Saetzler" userId="f5e7f563-16ac-4dee-a179-33172b40789c" providerId="ADAL" clId="{5F128D77-7D26-43BF-B935-4A24F8B108FC}" dt="2022-08-27T23:45:40.439" v="17059" actId="478"/>
          <ac:spMkLst>
            <pc:docMk/>
            <pc:sldMk cId="1545838962" sldId="478"/>
            <ac:spMk id="14" creationId="{E50CF341-4E24-3330-C99D-A95D5F0B903B}"/>
          </ac:spMkLst>
        </pc:spChg>
        <pc:spChg chg="del">
          <ac:chgData name="Sebastian Saetzler" userId="f5e7f563-16ac-4dee-a179-33172b40789c" providerId="ADAL" clId="{5F128D77-7D26-43BF-B935-4A24F8B108FC}" dt="2022-08-27T23:45:35.851" v="17058" actId="478"/>
          <ac:spMkLst>
            <pc:docMk/>
            <pc:sldMk cId="1545838962" sldId="478"/>
            <ac:spMk id="18" creationId="{A7BFCD2D-A946-2043-A5F1-31A174D16030}"/>
          </ac:spMkLst>
        </pc:spChg>
        <pc:spChg chg="mod">
          <ac:chgData name="Sebastian Saetzler" userId="f5e7f563-16ac-4dee-a179-33172b40789c" providerId="ADAL" clId="{5F128D77-7D26-43BF-B935-4A24F8B108FC}" dt="2022-08-27T23:45:51.733" v="17066" actId="20577"/>
          <ac:spMkLst>
            <pc:docMk/>
            <pc:sldMk cId="1545838962" sldId="478"/>
            <ac:spMk id="23" creationId="{653A99CF-23E1-7846-ADDC-45F294A3C3E5}"/>
          </ac:spMkLst>
        </pc:spChg>
        <pc:picChg chg="add mod">
          <ac:chgData name="Sebastian Saetzler" userId="f5e7f563-16ac-4dee-a179-33172b40789c" providerId="ADAL" clId="{5F128D77-7D26-43BF-B935-4A24F8B108FC}" dt="2022-08-27T23:54:40.056" v="17153" actId="1076"/>
          <ac:picMkLst>
            <pc:docMk/>
            <pc:sldMk cId="1545838962" sldId="478"/>
            <ac:picMk id="15" creationId="{106BB8EE-B93D-B4CF-B907-FA922832017B}"/>
          </ac:picMkLst>
        </pc:picChg>
        <pc:picChg chg="add del mod">
          <ac:chgData name="Sebastian Saetzler" userId="f5e7f563-16ac-4dee-a179-33172b40789c" providerId="ADAL" clId="{5F128D77-7D26-43BF-B935-4A24F8B108FC}" dt="2022-08-27T23:52:25.843" v="17104" actId="478"/>
          <ac:picMkLst>
            <pc:docMk/>
            <pc:sldMk cId="1545838962" sldId="478"/>
            <ac:picMk id="17" creationId="{C39D8A71-35DE-BA36-197E-302AA6E53EA2}"/>
          </ac:picMkLst>
        </pc:picChg>
        <pc:picChg chg="del">
          <ac:chgData name="Sebastian Saetzler" userId="f5e7f563-16ac-4dee-a179-33172b40789c" providerId="ADAL" clId="{5F128D77-7D26-43BF-B935-4A24F8B108FC}" dt="2022-08-27T23:45:40.439" v="17059" actId="478"/>
          <ac:picMkLst>
            <pc:docMk/>
            <pc:sldMk cId="1545838962" sldId="478"/>
            <ac:picMk id="19" creationId="{31EF0096-2876-B5C5-0719-18C8D8419B39}"/>
          </ac:picMkLst>
        </pc:picChg>
        <pc:picChg chg="add del mod">
          <ac:chgData name="Sebastian Saetzler" userId="f5e7f563-16ac-4dee-a179-33172b40789c" providerId="ADAL" clId="{5F128D77-7D26-43BF-B935-4A24F8B108FC}" dt="2022-08-27T23:53:41.443" v="17121" actId="478"/>
          <ac:picMkLst>
            <pc:docMk/>
            <pc:sldMk cId="1545838962" sldId="478"/>
            <ac:picMk id="22" creationId="{64C5B2D5-6F1C-1115-D925-1242A11B6D10}"/>
          </ac:picMkLst>
        </pc:picChg>
      </pc:sldChg>
      <pc:sldChg chg="addSp delSp modSp add mod modNotesTx">
        <pc:chgData name="Sebastian Saetzler" userId="f5e7f563-16ac-4dee-a179-33172b40789c" providerId="ADAL" clId="{5F128D77-7D26-43BF-B935-4A24F8B108FC}" dt="2022-08-29T02:29:45.871" v="52637" actId="20577"/>
        <pc:sldMkLst>
          <pc:docMk/>
          <pc:sldMk cId="2060901156" sldId="479"/>
        </pc:sldMkLst>
        <pc:spChg chg="mod">
          <ac:chgData name="Sebastian Saetzler" userId="f5e7f563-16ac-4dee-a179-33172b40789c" providerId="ADAL" clId="{5F128D77-7D26-43BF-B935-4A24F8B108FC}" dt="2022-08-27T23:55:57.638" v="17187" actId="20577"/>
          <ac:spMkLst>
            <pc:docMk/>
            <pc:sldMk cId="2060901156" sldId="479"/>
            <ac:spMk id="5" creationId="{00000000-0000-0000-0000-000000000000}"/>
          </ac:spMkLst>
        </pc:spChg>
        <pc:spChg chg="mod">
          <ac:chgData name="Sebastian Saetzler" userId="f5e7f563-16ac-4dee-a179-33172b40789c" providerId="ADAL" clId="{5F128D77-7D26-43BF-B935-4A24F8B108FC}" dt="2022-08-27T23:54:03.744" v="17145" actId="20577"/>
          <ac:spMkLst>
            <pc:docMk/>
            <pc:sldMk cId="2060901156" sldId="479"/>
            <ac:spMk id="23" creationId="{653A99CF-23E1-7846-ADDC-45F294A3C3E5}"/>
          </ac:spMkLst>
        </pc:spChg>
        <pc:picChg chg="add del mod">
          <ac:chgData name="Sebastian Saetzler" userId="f5e7f563-16ac-4dee-a179-33172b40789c" providerId="ADAL" clId="{5F128D77-7D26-43BF-B935-4A24F8B108FC}" dt="2022-08-27T23:54:10.976" v="17148" actId="478"/>
          <ac:picMkLst>
            <pc:docMk/>
            <pc:sldMk cId="2060901156" sldId="479"/>
            <ac:picMk id="7" creationId="{27D2AEA2-8EA9-71D3-2750-7873E6A026C8}"/>
          </ac:picMkLst>
        </pc:picChg>
        <pc:picChg chg="add mod">
          <ac:chgData name="Sebastian Saetzler" userId="f5e7f563-16ac-4dee-a179-33172b40789c" providerId="ADAL" clId="{5F128D77-7D26-43BF-B935-4A24F8B108FC}" dt="2022-08-27T23:54:30.838" v="17151" actId="1076"/>
          <ac:picMkLst>
            <pc:docMk/>
            <pc:sldMk cId="2060901156" sldId="479"/>
            <ac:picMk id="9" creationId="{8AC78E6C-72B9-5D24-8498-040FCE6B3433}"/>
          </ac:picMkLst>
        </pc:picChg>
        <pc:picChg chg="del">
          <ac:chgData name="Sebastian Saetzler" userId="f5e7f563-16ac-4dee-a179-33172b40789c" providerId="ADAL" clId="{5F128D77-7D26-43BF-B935-4A24F8B108FC}" dt="2022-08-27T23:53:56.145" v="17123" actId="478"/>
          <ac:picMkLst>
            <pc:docMk/>
            <pc:sldMk cId="2060901156" sldId="479"/>
            <ac:picMk id="15" creationId="{106BB8EE-B93D-B4CF-B907-FA922832017B}"/>
          </ac:picMkLst>
        </pc:picChg>
      </pc:sldChg>
      <pc:sldChg chg="addSp delSp modSp add del mod ord modAnim modNotesTx">
        <pc:chgData name="Sebastian Saetzler" userId="f5e7f563-16ac-4dee-a179-33172b40789c" providerId="ADAL" clId="{5F128D77-7D26-43BF-B935-4A24F8B108FC}" dt="2022-08-29T02:34:10.427" v="53043" actId="20577"/>
        <pc:sldMkLst>
          <pc:docMk/>
          <pc:sldMk cId="567663018" sldId="480"/>
        </pc:sldMkLst>
        <pc:spChg chg="del">
          <ac:chgData name="Sebastian Saetzler" userId="f5e7f563-16ac-4dee-a179-33172b40789c" providerId="ADAL" clId="{5F128D77-7D26-43BF-B935-4A24F8B108FC}" dt="2022-08-28T00:02:09.996" v="17221" actId="478"/>
          <ac:spMkLst>
            <pc:docMk/>
            <pc:sldMk cId="567663018" sldId="480"/>
            <ac:spMk id="6" creationId="{93634805-6F69-29D3-D51E-B6D01A349DD9}"/>
          </ac:spMkLst>
        </pc:spChg>
        <pc:spChg chg="del">
          <ac:chgData name="Sebastian Saetzler" userId="f5e7f563-16ac-4dee-a179-33172b40789c" providerId="ADAL" clId="{5F128D77-7D26-43BF-B935-4A24F8B108FC}" dt="2022-08-28T00:02:09.996" v="17221" actId="478"/>
          <ac:spMkLst>
            <pc:docMk/>
            <pc:sldMk cId="567663018" sldId="480"/>
            <ac:spMk id="7" creationId="{57B5667F-0F4A-C956-E038-1C2040FD77BE}"/>
          </ac:spMkLst>
        </pc:spChg>
        <pc:spChg chg="del">
          <ac:chgData name="Sebastian Saetzler" userId="f5e7f563-16ac-4dee-a179-33172b40789c" providerId="ADAL" clId="{5F128D77-7D26-43BF-B935-4A24F8B108FC}" dt="2022-08-28T00:02:09.996" v="17221" actId="478"/>
          <ac:spMkLst>
            <pc:docMk/>
            <pc:sldMk cId="567663018" sldId="480"/>
            <ac:spMk id="8" creationId="{7BED0061-0ADE-042B-6A28-A1125086FF10}"/>
          </ac:spMkLst>
        </pc:spChg>
        <pc:spChg chg="del">
          <ac:chgData name="Sebastian Saetzler" userId="f5e7f563-16ac-4dee-a179-33172b40789c" providerId="ADAL" clId="{5F128D77-7D26-43BF-B935-4A24F8B108FC}" dt="2022-08-28T00:02:09.996" v="17221" actId="478"/>
          <ac:spMkLst>
            <pc:docMk/>
            <pc:sldMk cId="567663018" sldId="480"/>
            <ac:spMk id="9" creationId="{94438BCF-4278-C9D6-CE62-61DDA6510829}"/>
          </ac:spMkLst>
        </pc:spChg>
        <pc:spChg chg="del">
          <ac:chgData name="Sebastian Saetzler" userId="f5e7f563-16ac-4dee-a179-33172b40789c" providerId="ADAL" clId="{5F128D77-7D26-43BF-B935-4A24F8B108FC}" dt="2022-08-28T00:01:08.008" v="17220" actId="478"/>
          <ac:spMkLst>
            <pc:docMk/>
            <pc:sldMk cId="567663018" sldId="480"/>
            <ac:spMk id="10" creationId="{243A39C5-C70F-6223-FE41-9384FB872007}"/>
          </ac:spMkLst>
        </pc:spChg>
        <pc:spChg chg="add del mod">
          <ac:chgData name="Sebastian Saetzler" userId="f5e7f563-16ac-4dee-a179-33172b40789c" providerId="ADAL" clId="{5F128D77-7D26-43BF-B935-4A24F8B108FC}" dt="2022-08-28T00:02:26.891" v="17227"/>
          <ac:spMkLst>
            <pc:docMk/>
            <pc:sldMk cId="567663018" sldId="480"/>
            <ac:spMk id="11" creationId="{ABFA5480-B466-5C53-1B2B-4D5FCE298EDC}"/>
          </ac:spMkLst>
        </pc:spChg>
        <pc:spChg chg="del">
          <ac:chgData name="Sebastian Saetzler" userId="f5e7f563-16ac-4dee-a179-33172b40789c" providerId="ADAL" clId="{5F128D77-7D26-43BF-B935-4A24F8B108FC}" dt="2022-08-28T00:02:09.996" v="17221" actId="478"/>
          <ac:spMkLst>
            <pc:docMk/>
            <pc:sldMk cId="567663018" sldId="480"/>
            <ac:spMk id="12" creationId="{13115C58-C506-F99E-04B1-D38E71B7C627}"/>
          </ac:spMkLst>
        </pc:spChg>
        <pc:spChg chg="del">
          <ac:chgData name="Sebastian Saetzler" userId="f5e7f563-16ac-4dee-a179-33172b40789c" providerId="ADAL" clId="{5F128D77-7D26-43BF-B935-4A24F8B108FC}" dt="2022-08-28T00:02:09.996" v="17221" actId="478"/>
          <ac:spMkLst>
            <pc:docMk/>
            <pc:sldMk cId="567663018" sldId="480"/>
            <ac:spMk id="13" creationId="{EBAF28D6-89D1-0B41-633D-EFB107547E68}"/>
          </ac:spMkLst>
        </pc:spChg>
        <pc:spChg chg="del">
          <ac:chgData name="Sebastian Saetzler" userId="f5e7f563-16ac-4dee-a179-33172b40789c" providerId="ADAL" clId="{5F128D77-7D26-43BF-B935-4A24F8B108FC}" dt="2022-08-28T00:02:09.996" v="17221" actId="478"/>
          <ac:spMkLst>
            <pc:docMk/>
            <pc:sldMk cId="567663018" sldId="480"/>
            <ac:spMk id="14" creationId="{E50CF341-4E24-3330-C99D-A95D5F0B903B}"/>
          </ac:spMkLst>
        </pc:spChg>
        <pc:spChg chg="add del mod">
          <ac:chgData name="Sebastian Saetzler" userId="f5e7f563-16ac-4dee-a179-33172b40789c" providerId="ADAL" clId="{5F128D77-7D26-43BF-B935-4A24F8B108FC}" dt="2022-08-28T00:02:26.891" v="17227"/>
          <ac:spMkLst>
            <pc:docMk/>
            <pc:sldMk cId="567663018" sldId="480"/>
            <ac:spMk id="16" creationId="{BDDCC888-925F-9AA6-856C-F3880BF6BB3F}"/>
          </ac:spMkLst>
        </pc:spChg>
        <pc:spChg chg="add del mod">
          <ac:chgData name="Sebastian Saetzler" userId="f5e7f563-16ac-4dee-a179-33172b40789c" providerId="ADAL" clId="{5F128D77-7D26-43BF-B935-4A24F8B108FC}" dt="2022-08-28T00:02:26.891" v="17227"/>
          <ac:spMkLst>
            <pc:docMk/>
            <pc:sldMk cId="567663018" sldId="480"/>
            <ac:spMk id="17" creationId="{FA5B659A-2977-6B18-168A-96949CC5C89F}"/>
          </ac:spMkLst>
        </pc:spChg>
        <pc:spChg chg="add del mod">
          <ac:chgData name="Sebastian Saetzler" userId="f5e7f563-16ac-4dee-a179-33172b40789c" providerId="ADAL" clId="{5F128D77-7D26-43BF-B935-4A24F8B108FC}" dt="2022-08-28T00:02:26.891" v="17227"/>
          <ac:spMkLst>
            <pc:docMk/>
            <pc:sldMk cId="567663018" sldId="480"/>
            <ac:spMk id="20" creationId="{704D4915-7944-6970-6F67-85F476A7F7FD}"/>
          </ac:spMkLst>
        </pc:spChg>
        <pc:spChg chg="mod">
          <ac:chgData name="Sebastian Saetzler" userId="f5e7f563-16ac-4dee-a179-33172b40789c" providerId="ADAL" clId="{5F128D77-7D26-43BF-B935-4A24F8B108FC}" dt="2022-08-28T00:00:51.873" v="17218" actId="20577"/>
          <ac:spMkLst>
            <pc:docMk/>
            <pc:sldMk cId="567663018" sldId="480"/>
            <ac:spMk id="23" creationId="{653A99CF-23E1-7846-ADDC-45F294A3C3E5}"/>
          </ac:spMkLst>
        </pc:spChg>
        <pc:spChg chg="add mod">
          <ac:chgData name="Sebastian Saetzler" userId="f5e7f563-16ac-4dee-a179-33172b40789c" providerId="ADAL" clId="{5F128D77-7D26-43BF-B935-4A24F8B108FC}" dt="2022-08-28T00:03:23.469" v="17232" actId="1076"/>
          <ac:spMkLst>
            <pc:docMk/>
            <pc:sldMk cId="567663018" sldId="480"/>
            <ac:spMk id="24" creationId="{710A836A-6094-B08A-3AD6-E4CB01FBC478}"/>
          </ac:spMkLst>
        </pc:spChg>
        <pc:spChg chg="add mod">
          <ac:chgData name="Sebastian Saetzler" userId="f5e7f563-16ac-4dee-a179-33172b40789c" providerId="ADAL" clId="{5F128D77-7D26-43BF-B935-4A24F8B108FC}" dt="2022-08-28T00:03:30.750" v="17233" actId="1076"/>
          <ac:spMkLst>
            <pc:docMk/>
            <pc:sldMk cId="567663018" sldId="480"/>
            <ac:spMk id="26" creationId="{D91B50D9-E6B4-92E9-56FF-973A6A64DC90}"/>
          </ac:spMkLst>
        </pc:spChg>
        <pc:spChg chg="add mod">
          <ac:chgData name="Sebastian Saetzler" userId="f5e7f563-16ac-4dee-a179-33172b40789c" providerId="ADAL" clId="{5F128D77-7D26-43BF-B935-4A24F8B108FC}" dt="2022-08-28T09:24:00.393" v="17276" actId="20577"/>
          <ac:spMkLst>
            <pc:docMk/>
            <pc:sldMk cId="567663018" sldId="480"/>
            <ac:spMk id="27" creationId="{1642EC7F-C24E-F74C-1441-20DB0FAFA0D1}"/>
          </ac:spMkLst>
        </pc:spChg>
        <pc:spChg chg="add mod">
          <ac:chgData name="Sebastian Saetzler" userId="f5e7f563-16ac-4dee-a179-33172b40789c" providerId="ADAL" clId="{5F128D77-7D26-43BF-B935-4A24F8B108FC}" dt="2022-08-28T00:03:49.533" v="17234" actId="255"/>
          <ac:spMkLst>
            <pc:docMk/>
            <pc:sldMk cId="567663018" sldId="480"/>
            <ac:spMk id="28" creationId="{DB613FD9-FD4F-F0F5-FDE3-4E7796B3D610}"/>
          </ac:spMkLst>
        </pc:spChg>
        <pc:spChg chg="add del mod">
          <ac:chgData name="Sebastian Saetzler" userId="f5e7f563-16ac-4dee-a179-33172b40789c" providerId="ADAL" clId="{5F128D77-7D26-43BF-B935-4A24F8B108FC}" dt="2022-08-28T00:02:51.559" v="17229" actId="478"/>
          <ac:spMkLst>
            <pc:docMk/>
            <pc:sldMk cId="567663018" sldId="480"/>
            <ac:spMk id="29" creationId="{D0532E15-8AE7-2FFF-B165-B5ABFED6EF58}"/>
          </ac:spMkLst>
        </pc:spChg>
        <pc:spChg chg="add mod">
          <ac:chgData name="Sebastian Saetzler" userId="f5e7f563-16ac-4dee-a179-33172b40789c" providerId="ADAL" clId="{5F128D77-7D26-43BF-B935-4A24F8B108FC}" dt="2022-08-29T02:13:40.493" v="50809" actId="14100"/>
          <ac:spMkLst>
            <pc:docMk/>
            <pc:sldMk cId="567663018" sldId="480"/>
            <ac:spMk id="38" creationId="{FA059914-6A21-8DD5-7BDD-3D456C9680DD}"/>
          </ac:spMkLst>
        </pc:spChg>
        <pc:spChg chg="add del mod">
          <ac:chgData name="Sebastian Saetzler" userId="f5e7f563-16ac-4dee-a179-33172b40789c" providerId="ADAL" clId="{5F128D77-7D26-43BF-B935-4A24F8B108FC}" dt="2022-08-28T09:31:21.772" v="17533" actId="478"/>
          <ac:spMkLst>
            <pc:docMk/>
            <pc:sldMk cId="567663018" sldId="480"/>
            <ac:spMk id="39" creationId="{CFC4E9A8-F0B0-7AA3-1990-2D38F634687E}"/>
          </ac:spMkLst>
        </pc:spChg>
        <pc:spChg chg="add mod">
          <ac:chgData name="Sebastian Saetzler" userId="f5e7f563-16ac-4dee-a179-33172b40789c" providerId="ADAL" clId="{5F128D77-7D26-43BF-B935-4A24F8B108FC}" dt="2022-08-29T02:13:40.493" v="50809" actId="14100"/>
          <ac:spMkLst>
            <pc:docMk/>
            <pc:sldMk cId="567663018" sldId="480"/>
            <ac:spMk id="42" creationId="{FBFEB089-E3D3-1E36-D30A-022AC202A7C3}"/>
          </ac:spMkLst>
        </pc:spChg>
        <pc:spChg chg="add mod">
          <ac:chgData name="Sebastian Saetzler" userId="f5e7f563-16ac-4dee-a179-33172b40789c" providerId="ADAL" clId="{5F128D77-7D26-43BF-B935-4A24F8B108FC}" dt="2022-08-28T09:37:26.579" v="17554" actId="1076"/>
          <ac:spMkLst>
            <pc:docMk/>
            <pc:sldMk cId="567663018" sldId="480"/>
            <ac:spMk id="43" creationId="{77228A88-7EB0-6E97-2B1B-8977F027D6B4}"/>
          </ac:spMkLst>
        </pc:spChg>
        <pc:spChg chg="add mod">
          <ac:chgData name="Sebastian Saetzler" userId="f5e7f563-16ac-4dee-a179-33172b40789c" providerId="ADAL" clId="{5F128D77-7D26-43BF-B935-4A24F8B108FC}" dt="2022-08-28T09:37:26.579" v="17554" actId="1076"/>
          <ac:spMkLst>
            <pc:docMk/>
            <pc:sldMk cId="567663018" sldId="480"/>
            <ac:spMk id="44" creationId="{62B89750-86D7-12AB-3D42-D450542F78FF}"/>
          </ac:spMkLst>
        </pc:spChg>
        <pc:spChg chg="add mod">
          <ac:chgData name="Sebastian Saetzler" userId="f5e7f563-16ac-4dee-a179-33172b40789c" providerId="ADAL" clId="{5F128D77-7D26-43BF-B935-4A24F8B108FC}" dt="2022-08-28T09:37:26.579" v="17554" actId="1076"/>
          <ac:spMkLst>
            <pc:docMk/>
            <pc:sldMk cId="567663018" sldId="480"/>
            <ac:spMk id="45" creationId="{EC5FC219-374C-6E27-F12A-8628F8F514CB}"/>
          </ac:spMkLst>
        </pc:spChg>
        <pc:spChg chg="add del mod">
          <ac:chgData name="Sebastian Saetzler" userId="f5e7f563-16ac-4dee-a179-33172b40789c" providerId="ADAL" clId="{5F128D77-7D26-43BF-B935-4A24F8B108FC}" dt="2022-08-28T09:36:58.162" v="17552" actId="478"/>
          <ac:spMkLst>
            <pc:docMk/>
            <pc:sldMk cId="567663018" sldId="480"/>
            <ac:spMk id="46" creationId="{54A89AD6-F5E4-5063-F529-0859704AF104}"/>
          </ac:spMkLst>
        </pc:spChg>
        <pc:picChg chg="add del mod">
          <ac:chgData name="Sebastian Saetzler" userId="f5e7f563-16ac-4dee-a179-33172b40789c" providerId="ADAL" clId="{5F128D77-7D26-43BF-B935-4A24F8B108FC}" dt="2022-08-28T00:02:26.891" v="17227"/>
          <ac:picMkLst>
            <pc:docMk/>
            <pc:sldMk cId="567663018" sldId="480"/>
            <ac:picMk id="15" creationId="{DED08EAB-B6AF-2B9E-E0C3-6CBEB7D875FA}"/>
          </ac:picMkLst>
        </pc:picChg>
        <pc:picChg chg="del">
          <ac:chgData name="Sebastian Saetzler" userId="f5e7f563-16ac-4dee-a179-33172b40789c" providerId="ADAL" clId="{5F128D77-7D26-43BF-B935-4A24F8B108FC}" dt="2022-08-28T00:01:02.293" v="17219" actId="478"/>
          <ac:picMkLst>
            <pc:docMk/>
            <pc:sldMk cId="567663018" sldId="480"/>
            <ac:picMk id="19" creationId="{31EF0096-2876-B5C5-0719-18C8D8419B39}"/>
          </ac:picMkLst>
        </pc:picChg>
        <pc:picChg chg="add mod">
          <ac:chgData name="Sebastian Saetzler" userId="f5e7f563-16ac-4dee-a179-33172b40789c" providerId="ADAL" clId="{5F128D77-7D26-43BF-B935-4A24F8B108FC}" dt="2022-08-28T00:03:23.469" v="17232" actId="1076"/>
          <ac:picMkLst>
            <pc:docMk/>
            <pc:sldMk cId="567663018" sldId="480"/>
            <ac:picMk id="22" creationId="{86AB010A-BA94-3953-351A-EC2331D1E643}"/>
          </ac:picMkLst>
        </pc:picChg>
        <pc:picChg chg="add mod">
          <ac:chgData name="Sebastian Saetzler" userId="f5e7f563-16ac-4dee-a179-33172b40789c" providerId="ADAL" clId="{5F128D77-7D26-43BF-B935-4A24F8B108FC}" dt="2022-08-28T00:03:30.750" v="17233" actId="1076"/>
          <ac:picMkLst>
            <pc:docMk/>
            <pc:sldMk cId="567663018" sldId="480"/>
            <ac:picMk id="25" creationId="{A2C0EB45-D5B5-086A-A015-A23828622EF0}"/>
          </ac:picMkLst>
        </pc:picChg>
        <pc:picChg chg="add mod">
          <ac:chgData name="Sebastian Saetzler" userId="f5e7f563-16ac-4dee-a179-33172b40789c" providerId="ADAL" clId="{5F128D77-7D26-43BF-B935-4A24F8B108FC}" dt="2022-08-28T00:04:56.564" v="17244" actId="207"/>
          <ac:picMkLst>
            <pc:docMk/>
            <pc:sldMk cId="567663018" sldId="480"/>
            <ac:picMk id="31" creationId="{67B516BC-6CE2-44BB-08AC-6D9DA3C1FCFF}"/>
          </ac:picMkLst>
        </pc:picChg>
        <pc:picChg chg="add mod">
          <ac:chgData name="Sebastian Saetzler" userId="f5e7f563-16ac-4dee-a179-33172b40789c" providerId="ADAL" clId="{5F128D77-7D26-43BF-B935-4A24F8B108FC}" dt="2022-08-28T00:05:05.015" v="17246" actId="1076"/>
          <ac:picMkLst>
            <pc:docMk/>
            <pc:sldMk cId="567663018" sldId="480"/>
            <ac:picMk id="32" creationId="{9F3E7B2A-172E-A0B0-5605-D8F3F1E746AE}"/>
          </ac:picMkLst>
        </pc:picChg>
        <pc:picChg chg="add mod">
          <ac:chgData name="Sebastian Saetzler" userId="f5e7f563-16ac-4dee-a179-33172b40789c" providerId="ADAL" clId="{5F128D77-7D26-43BF-B935-4A24F8B108FC}" dt="2022-08-28T00:05:15.330" v="17248" actId="1076"/>
          <ac:picMkLst>
            <pc:docMk/>
            <pc:sldMk cId="567663018" sldId="480"/>
            <ac:picMk id="33" creationId="{49B53EFF-84C8-B939-DEAB-6E21150A777A}"/>
          </ac:picMkLst>
        </pc:picChg>
        <pc:picChg chg="add mod">
          <ac:chgData name="Sebastian Saetzler" userId="f5e7f563-16ac-4dee-a179-33172b40789c" providerId="ADAL" clId="{5F128D77-7D26-43BF-B935-4A24F8B108FC}" dt="2022-08-28T00:05:29.196" v="17250" actId="1076"/>
          <ac:picMkLst>
            <pc:docMk/>
            <pc:sldMk cId="567663018" sldId="480"/>
            <ac:picMk id="34" creationId="{67A9F2C0-DF55-D1CF-400F-55683AACEF96}"/>
          </ac:picMkLst>
        </pc:picChg>
        <pc:picChg chg="add mod">
          <ac:chgData name="Sebastian Saetzler" userId="f5e7f563-16ac-4dee-a179-33172b40789c" providerId="ADAL" clId="{5F128D77-7D26-43BF-B935-4A24F8B108FC}" dt="2022-08-28T00:05:33.801" v="17252" actId="1076"/>
          <ac:picMkLst>
            <pc:docMk/>
            <pc:sldMk cId="567663018" sldId="480"/>
            <ac:picMk id="35" creationId="{D9F69C8C-A1EB-6D37-00CB-9972B205C2CD}"/>
          </ac:picMkLst>
        </pc:picChg>
        <pc:picChg chg="add mod">
          <ac:chgData name="Sebastian Saetzler" userId="f5e7f563-16ac-4dee-a179-33172b40789c" providerId="ADAL" clId="{5F128D77-7D26-43BF-B935-4A24F8B108FC}" dt="2022-08-28T00:05:39.425" v="17254" actId="1076"/>
          <ac:picMkLst>
            <pc:docMk/>
            <pc:sldMk cId="567663018" sldId="480"/>
            <ac:picMk id="36" creationId="{643A7BF6-0F93-4558-94E2-5E7DC2AC2D95}"/>
          </ac:picMkLst>
        </pc:picChg>
        <pc:picChg chg="add mod">
          <ac:chgData name="Sebastian Saetzler" userId="f5e7f563-16ac-4dee-a179-33172b40789c" providerId="ADAL" clId="{5F128D77-7D26-43BF-B935-4A24F8B108FC}" dt="2022-08-28T00:06:55.827" v="17258" actId="207"/>
          <ac:picMkLst>
            <pc:docMk/>
            <pc:sldMk cId="567663018" sldId="480"/>
            <ac:picMk id="37" creationId="{B4E79571-8C87-83EA-994A-7ACD550569F6}"/>
          </ac:picMkLst>
        </pc:picChg>
        <pc:picChg chg="add mod">
          <ac:chgData name="Sebastian Saetzler" userId="f5e7f563-16ac-4dee-a179-33172b40789c" providerId="ADAL" clId="{5F128D77-7D26-43BF-B935-4A24F8B108FC}" dt="2022-08-28T09:37:26.579" v="17554" actId="1076"/>
          <ac:picMkLst>
            <pc:docMk/>
            <pc:sldMk cId="567663018" sldId="480"/>
            <ac:picMk id="41" creationId="{0219090F-01F6-FFD3-29D1-D2652889EC22}"/>
          </ac:picMkLst>
        </pc:picChg>
        <pc:cxnChg chg="add mod">
          <ac:chgData name="Sebastian Saetzler" userId="f5e7f563-16ac-4dee-a179-33172b40789c" providerId="ADAL" clId="{5F128D77-7D26-43BF-B935-4A24F8B108FC}" dt="2022-08-28T12:48:44.362" v="22467" actId="208"/>
          <ac:cxnSpMkLst>
            <pc:docMk/>
            <pc:sldMk cId="567663018" sldId="480"/>
            <ac:cxnSpMk id="47" creationId="{4D2ACACB-EB35-8F15-7E57-43A2DD71A52B}"/>
          </ac:cxnSpMkLst>
        </pc:cxnChg>
      </pc:sldChg>
      <pc:sldChg chg="add del ord">
        <pc:chgData name="Sebastian Saetzler" userId="f5e7f563-16ac-4dee-a179-33172b40789c" providerId="ADAL" clId="{5F128D77-7D26-43BF-B935-4A24F8B108FC}" dt="2022-08-27T23:55:37.062" v="17157" actId="47"/>
        <pc:sldMkLst>
          <pc:docMk/>
          <pc:sldMk cId="872521835" sldId="480"/>
        </pc:sldMkLst>
      </pc:sldChg>
      <pc:sldChg chg="modSp add mod ord modNotesTx">
        <pc:chgData name="Sebastian Saetzler" userId="f5e7f563-16ac-4dee-a179-33172b40789c" providerId="ADAL" clId="{5F128D77-7D26-43BF-B935-4A24F8B108FC}" dt="2022-08-29T02:35:03.368" v="53086" actId="20577"/>
        <pc:sldMkLst>
          <pc:docMk/>
          <pc:sldMk cId="4064136367" sldId="481"/>
        </pc:sldMkLst>
        <pc:spChg chg="mod">
          <ac:chgData name="Sebastian Saetzler" userId="f5e7f563-16ac-4dee-a179-33172b40789c" providerId="ADAL" clId="{5F128D77-7D26-43BF-B935-4A24F8B108FC}" dt="2022-08-28T09:38:51.589" v="17559" actId="207"/>
          <ac:spMkLst>
            <pc:docMk/>
            <pc:sldMk cId="4064136367" sldId="481"/>
            <ac:spMk id="16" creationId="{EEC6F4EE-6EBB-67BB-75DD-B913E0DAC8D6}"/>
          </ac:spMkLst>
        </pc:spChg>
      </pc:sldChg>
      <pc:sldChg chg="addSp delSp modSp add mod ord modNotesTx">
        <pc:chgData name="Sebastian Saetzler" userId="f5e7f563-16ac-4dee-a179-33172b40789c" providerId="ADAL" clId="{5F128D77-7D26-43BF-B935-4A24F8B108FC}" dt="2022-08-29T06:37:07.255" v="59139" actId="20577"/>
        <pc:sldMkLst>
          <pc:docMk/>
          <pc:sldMk cId="1767221901" sldId="482"/>
        </pc:sldMkLst>
        <pc:spChg chg="add del mod">
          <ac:chgData name="Sebastian Saetzler" userId="f5e7f563-16ac-4dee-a179-33172b40789c" providerId="ADAL" clId="{5F128D77-7D26-43BF-B935-4A24F8B108FC}" dt="2022-08-28T09:43:24.051" v="17607" actId="478"/>
          <ac:spMkLst>
            <pc:docMk/>
            <pc:sldMk cId="1767221901" sldId="482"/>
            <ac:spMk id="3" creationId="{19167DA3-4532-2966-5593-C41F66930472}"/>
          </ac:spMkLst>
        </pc:spChg>
        <pc:spChg chg="mod">
          <ac:chgData name="Sebastian Saetzler" userId="f5e7f563-16ac-4dee-a179-33172b40789c" providerId="ADAL" clId="{5F128D77-7D26-43BF-B935-4A24F8B108FC}" dt="2022-08-28T09:43:46.502" v="17613" actId="1076"/>
          <ac:spMkLst>
            <pc:docMk/>
            <pc:sldMk cId="1767221901" sldId="482"/>
            <ac:spMk id="4" creationId="{ABF4C50E-4847-634B-9AC8-F6D0B3560EBF}"/>
          </ac:spMkLst>
        </pc:spChg>
        <pc:spChg chg="del">
          <ac:chgData name="Sebastian Saetzler" userId="f5e7f563-16ac-4dee-a179-33172b40789c" providerId="ADAL" clId="{5F128D77-7D26-43BF-B935-4A24F8B108FC}" dt="2022-08-28T09:41:18.531" v="17564" actId="478"/>
          <ac:spMkLst>
            <pc:docMk/>
            <pc:sldMk cId="1767221901" sldId="482"/>
            <ac:spMk id="15" creationId="{92B4EABB-CBEC-9B49-BF24-68C20A3A3FCB}"/>
          </ac:spMkLst>
        </pc:spChg>
        <pc:spChg chg="del">
          <ac:chgData name="Sebastian Saetzler" userId="f5e7f563-16ac-4dee-a179-33172b40789c" providerId="ADAL" clId="{5F128D77-7D26-43BF-B935-4A24F8B108FC}" dt="2022-08-28T09:41:26.847" v="17566" actId="478"/>
          <ac:spMkLst>
            <pc:docMk/>
            <pc:sldMk cId="1767221901" sldId="482"/>
            <ac:spMk id="27" creationId="{66E0C309-A7AF-C34D-ACB8-503C316C14AB}"/>
          </ac:spMkLst>
        </pc:spChg>
        <pc:spChg chg="del mod">
          <ac:chgData name="Sebastian Saetzler" userId="f5e7f563-16ac-4dee-a179-33172b40789c" providerId="ADAL" clId="{5F128D77-7D26-43BF-B935-4A24F8B108FC}" dt="2022-08-28T09:41:33.062" v="17568" actId="478"/>
          <ac:spMkLst>
            <pc:docMk/>
            <pc:sldMk cId="1767221901" sldId="482"/>
            <ac:spMk id="28" creationId="{E9697416-D4D1-7A48-AA7C-6E8C4021CD11}"/>
          </ac:spMkLst>
        </pc:spChg>
        <pc:spChg chg="del">
          <ac:chgData name="Sebastian Saetzler" userId="f5e7f563-16ac-4dee-a179-33172b40789c" providerId="ADAL" clId="{5F128D77-7D26-43BF-B935-4A24F8B108FC}" dt="2022-08-28T09:41:22.067" v="17565" actId="478"/>
          <ac:spMkLst>
            <pc:docMk/>
            <pc:sldMk cId="1767221901" sldId="482"/>
            <ac:spMk id="29" creationId="{163DA973-04A2-4A4D-A517-BF7605DBA7AD}"/>
          </ac:spMkLst>
        </pc:spChg>
        <pc:spChg chg="mod">
          <ac:chgData name="Sebastian Saetzler" userId="f5e7f563-16ac-4dee-a179-33172b40789c" providerId="ADAL" clId="{5F128D77-7D26-43BF-B935-4A24F8B108FC}" dt="2022-08-28T09:48:46.957" v="17621" actId="1076"/>
          <ac:spMkLst>
            <pc:docMk/>
            <pc:sldMk cId="1767221901" sldId="482"/>
            <ac:spMk id="40" creationId="{4B018C29-D01D-544D-B2C2-EC6F6CC587F8}"/>
          </ac:spMkLst>
        </pc:spChg>
        <pc:spChg chg="del">
          <ac:chgData name="Sebastian Saetzler" userId="f5e7f563-16ac-4dee-a179-33172b40789c" providerId="ADAL" clId="{5F128D77-7D26-43BF-B935-4A24F8B108FC}" dt="2022-08-28T09:41:43.527" v="17569" actId="478"/>
          <ac:spMkLst>
            <pc:docMk/>
            <pc:sldMk cId="1767221901" sldId="482"/>
            <ac:spMk id="41" creationId="{0B5FF8C8-EF8D-284A-AE56-5C46FA81DB36}"/>
          </ac:spMkLst>
        </pc:spChg>
        <pc:spChg chg="del">
          <ac:chgData name="Sebastian Saetzler" userId="f5e7f563-16ac-4dee-a179-33172b40789c" providerId="ADAL" clId="{5F128D77-7D26-43BF-B935-4A24F8B108FC}" dt="2022-08-28T09:41:14.979" v="17563" actId="478"/>
          <ac:spMkLst>
            <pc:docMk/>
            <pc:sldMk cId="1767221901" sldId="482"/>
            <ac:spMk id="43" creationId="{694ED571-D798-D24B-BBB0-6FCDE3D02696}"/>
          </ac:spMkLst>
        </pc:spChg>
      </pc:sldChg>
      <pc:sldChg chg="addSp delSp modSp add del mod ord modShow modNotesTx">
        <pc:chgData name="Sebastian Saetzler" userId="f5e7f563-16ac-4dee-a179-33172b40789c" providerId="ADAL" clId="{5F128D77-7D26-43BF-B935-4A24F8B108FC}" dt="2022-08-29T07:50:26.235" v="59175" actId="47"/>
        <pc:sldMkLst>
          <pc:docMk/>
          <pc:sldMk cId="2522708142" sldId="483"/>
        </pc:sldMkLst>
        <pc:spChg chg="mod">
          <ac:chgData name="Sebastian Saetzler" userId="f5e7f563-16ac-4dee-a179-33172b40789c" providerId="ADAL" clId="{5F128D77-7D26-43BF-B935-4A24F8B108FC}" dt="2022-08-28T09:49:10.252" v="17644" actId="20577"/>
          <ac:spMkLst>
            <pc:docMk/>
            <pc:sldMk cId="2522708142" sldId="483"/>
            <ac:spMk id="5" creationId="{00000000-0000-0000-0000-000000000000}"/>
          </ac:spMkLst>
        </pc:spChg>
        <pc:spChg chg="mod">
          <ac:chgData name="Sebastian Saetzler" userId="f5e7f563-16ac-4dee-a179-33172b40789c" providerId="ADAL" clId="{5F128D77-7D26-43BF-B935-4A24F8B108FC}" dt="2022-08-28T10:07:37.917" v="18005" actId="1076"/>
          <ac:spMkLst>
            <pc:docMk/>
            <pc:sldMk cId="2522708142" sldId="483"/>
            <ac:spMk id="6" creationId="{93634805-6F69-29D3-D51E-B6D01A349DD9}"/>
          </ac:spMkLst>
        </pc:spChg>
        <pc:spChg chg="mod">
          <ac:chgData name="Sebastian Saetzler" userId="f5e7f563-16ac-4dee-a179-33172b40789c" providerId="ADAL" clId="{5F128D77-7D26-43BF-B935-4A24F8B108FC}" dt="2022-08-28T10:07:30.236" v="18004" actId="1076"/>
          <ac:spMkLst>
            <pc:docMk/>
            <pc:sldMk cId="2522708142" sldId="483"/>
            <ac:spMk id="7" creationId="{57B5667F-0F4A-C956-E038-1C2040FD77BE}"/>
          </ac:spMkLst>
        </pc:spChg>
        <pc:spChg chg="mod">
          <ac:chgData name="Sebastian Saetzler" userId="f5e7f563-16ac-4dee-a179-33172b40789c" providerId="ADAL" clId="{5F128D77-7D26-43BF-B935-4A24F8B108FC}" dt="2022-08-28T12:49:38.118" v="22470" actId="14100"/>
          <ac:spMkLst>
            <pc:docMk/>
            <pc:sldMk cId="2522708142" sldId="483"/>
            <ac:spMk id="8" creationId="{7BED0061-0ADE-042B-6A28-A1125086FF10}"/>
          </ac:spMkLst>
        </pc:spChg>
        <pc:spChg chg="mod">
          <ac:chgData name="Sebastian Saetzler" userId="f5e7f563-16ac-4dee-a179-33172b40789c" providerId="ADAL" clId="{5F128D77-7D26-43BF-B935-4A24F8B108FC}" dt="2022-08-29T02:42:04.480" v="53097" actId="20577"/>
          <ac:spMkLst>
            <pc:docMk/>
            <pc:sldMk cId="2522708142" sldId="483"/>
            <ac:spMk id="9" creationId="{94438BCF-4278-C9D6-CE62-61DDA6510829}"/>
          </ac:spMkLst>
        </pc:spChg>
        <pc:spChg chg="add mod">
          <ac:chgData name="Sebastian Saetzler" userId="f5e7f563-16ac-4dee-a179-33172b40789c" providerId="ADAL" clId="{5F128D77-7D26-43BF-B935-4A24F8B108FC}" dt="2022-08-28T10:27:45.579" v="18613" actId="1076"/>
          <ac:spMkLst>
            <pc:docMk/>
            <pc:sldMk cId="2522708142" sldId="483"/>
            <ac:spMk id="11" creationId="{9D5E56A9-9963-F868-3261-4F513BE6F2BD}"/>
          </ac:spMkLst>
        </pc:spChg>
        <pc:spChg chg="del">
          <ac:chgData name="Sebastian Saetzler" userId="f5e7f563-16ac-4dee-a179-33172b40789c" providerId="ADAL" clId="{5F128D77-7D26-43BF-B935-4A24F8B108FC}" dt="2022-08-28T09:55:11.201" v="17646" actId="478"/>
          <ac:spMkLst>
            <pc:docMk/>
            <pc:sldMk cId="2522708142" sldId="483"/>
            <ac:spMk id="12" creationId="{13115C58-C506-F99E-04B1-D38E71B7C627}"/>
          </ac:spMkLst>
        </pc:spChg>
        <pc:spChg chg="mod">
          <ac:chgData name="Sebastian Saetzler" userId="f5e7f563-16ac-4dee-a179-33172b40789c" providerId="ADAL" clId="{5F128D77-7D26-43BF-B935-4A24F8B108FC}" dt="2022-08-29T02:41:27.043" v="53094" actId="20577"/>
          <ac:spMkLst>
            <pc:docMk/>
            <pc:sldMk cId="2522708142" sldId="483"/>
            <ac:spMk id="13" creationId="{EBAF28D6-89D1-0B41-633D-EFB107547E68}"/>
          </ac:spMkLst>
        </pc:spChg>
        <pc:spChg chg="mod">
          <ac:chgData name="Sebastian Saetzler" userId="f5e7f563-16ac-4dee-a179-33172b40789c" providerId="ADAL" clId="{5F128D77-7D26-43BF-B935-4A24F8B108FC}" dt="2022-08-29T02:46:09.888" v="53118" actId="20577"/>
          <ac:spMkLst>
            <pc:docMk/>
            <pc:sldMk cId="2522708142" sldId="483"/>
            <ac:spMk id="14" creationId="{E50CF341-4E24-3330-C99D-A95D5F0B903B}"/>
          </ac:spMkLst>
        </pc:spChg>
        <pc:spChg chg="add mod">
          <ac:chgData name="Sebastian Saetzler" userId="f5e7f563-16ac-4dee-a179-33172b40789c" providerId="ADAL" clId="{5F128D77-7D26-43BF-B935-4A24F8B108FC}" dt="2022-08-28T11:24:55.728" v="20997" actId="14100"/>
          <ac:spMkLst>
            <pc:docMk/>
            <pc:sldMk cId="2522708142" sldId="483"/>
            <ac:spMk id="15" creationId="{AB5A4F63-C2DF-6881-D3EF-2160065A32B1}"/>
          </ac:spMkLst>
        </pc:spChg>
        <pc:spChg chg="add mod">
          <ac:chgData name="Sebastian Saetzler" userId="f5e7f563-16ac-4dee-a179-33172b40789c" providerId="ADAL" clId="{5F128D77-7D26-43BF-B935-4A24F8B108FC}" dt="2022-08-28T20:25:08.081" v="43403" actId="20577"/>
          <ac:spMkLst>
            <pc:docMk/>
            <pc:sldMk cId="2522708142" sldId="483"/>
            <ac:spMk id="16" creationId="{3B3B6D93-4292-C5FA-860B-C5A833882EBF}"/>
          </ac:spMkLst>
        </pc:spChg>
        <pc:spChg chg="add mod">
          <ac:chgData name="Sebastian Saetzler" userId="f5e7f563-16ac-4dee-a179-33172b40789c" providerId="ADAL" clId="{5F128D77-7D26-43BF-B935-4A24F8B108FC}" dt="2022-08-29T02:42:29.638" v="53098" actId="20577"/>
          <ac:spMkLst>
            <pc:docMk/>
            <pc:sldMk cId="2522708142" sldId="483"/>
            <ac:spMk id="17" creationId="{325414D6-FB17-C793-E639-4E0F42D8AED9}"/>
          </ac:spMkLst>
        </pc:spChg>
        <pc:spChg chg="add mod">
          <ac:chgData name="Sebastian Saetzler" userId="f5e7f563-16ac-4dee-a179-33172b40789c" providerId="ADAL" clId="{5F128D77-7D26-43BF-B935-4A24F8B108FC}" dt="2022-08-28T11:23:34.174" v="20982" actId="14100"/>
          <ac:spMkLst>
            <pc:docMk/>
            <pc:sldMk cId="2522708142" sldId="483"/>
            <ac:spMk id="20" creationId="{EED8FE7C-E466-505C-5C6C-F75A0557F66A}"/>
          </ac:spMkLst>
        </pc:spChg>
        <pc:spChg chg="add mod">
          <ac:chgData name="Sebastian Saetzler" userId="f5e7f563-16ac-4dee-a179-33172b40789c" providerId="ADAL" clId="{5F128D77-7D26-43BF-B935-4A24F8B108FC}" dt="2022-08-28T11:23:29.512" v="20981" actId="14100"/>
          <ac:spMkLst>
            <pc:docMk/>
            <pc:sldMk cId="2522708142" sldId="483"/>
            <ac:spMk id="22" creationId="{19803CBC-E103-9B01-7C7C-2702A0ADEC0E}"/>
          </ac:spMkLst>
        </pc:spChg>
        <pc:spChg chg="mod">
          <ac:chgData name="Sebastian Saetzler" userId="f5e7f563-16ac-4dee-a179-33172b40789c" providerId="ADAL" clId="{5F128D77-7D26-43BF-B935-4A24F8B108FC}" dt="2022-08-28T09:49:05.609" v="17634" actId="20577"/>
          <ac:spMkLst>
            <pc:docMk/>
            <pc:sldMk cId="2522708142" sldId="483"/>
            <ac:spMk id="23" creationId="{653A99CF-23E1-7846-ADDC-45F294A3C3E5}"/>
          </ac:spMkLst>
        </pc:spChg>
        <pc:spChg chg="add mod">
          <ac:chgData name="Sebastian Saetzler" userId="f5e7f563-16ac-4dee-a179-33172b40789c" providerId="ADAL" clId="{5F128D77-7D26-43BF-B935-4A24F8B108FC}" dt="2022-08-28T11:24:07.630" v="20987" actId="14100"/>
          <ac:spMkLst>
            <pc:docMk/>
            <pc:sldMk cId="2522708142" sldId="483"/>
            <ac:spMk id="24" creationId="{3EE28FFF-ECA2-5E4F-9744-B1D5EBD76B83}"/>
          </ac:spMkLst>
        </pc:spChg>
        <pc:spChg chg="add mod">
          <ac:chgData name="Sebastian Saetzler" userId="f5e7f563-16ac-4dee-a179-33172b40789c" providerId="ADAL" clId="{5F128D77-7D26-43BF-B935-4A24F8B108FC}" dt="2022-08-28T11:25:02.934" v="20999" actId="14100"/>
          <ac:spMkLst>
            <pc:docMk/>
            <pc:sldMk cId="2522708142" sldId="483"/>
            <ac:spMk id="25" creationId="{4B619477-B077-9CA7-C735-F26F497A2DAD}"/>
          </ac:spMkLst>
        </pc:spChg>
        <pc:spChg chg="add mod">
          <ac:chgData name="Sebastian Saetzler" userId="f5e7f563-16ac-4dee-a179-33172b40789c" providerId="ADAL" clId="{5F128D77-7D26-43BF-B935-4A24F8B108FC}" dt="2022-08-28T11:24:59.956" v="20998" actId="14100"/>
          <ac:spMkLst>
            <pc:docMk/>
            <pc:sldMk cId="2522708142" sldId="483"/>
            <ac:spMk id="26" creationId="{4C393A1F-7F29-E1C5-7ACD-17A0104F9A2F}"/>
          </ac:spMkLst>
        </pc:spChg>
        <pc:picChg chg="del">
          <ac:chgData name="Sebastian Saetzler" userId="f5e7f563-16ac-4dee-a179-33172b40789c" providerId="ADAL" clId="{5F128D77-7D26-43BF-B935-4A24F8B108FC}" dt="2022-08-28T09:52:00.906" v="17645" actId="478"/>
          <ac:picMkLst>
            <pc:docMk/>
            <pc:sldMk cId="2522708142" sldId="483"/>
            <ac:picMk id="19" creationId="{31EF0096-2876-B5C5-0719-18C8D8419B39}"/>
          </ac:picMkLst>
        </pc:picChg>
      </pc:sldChg>
      <pc:sldChg chg="modSp add mod ord modNotesTx">
        <pc:chgData name="Sebastian Saetzler" userId="f5e7f563-16ac-4dee-a179-33172b40789c" providerId="ADAL" clId="{5F128D77-7D26-43BF-B935-4A24F8B108FC}" dt="2022-08-28T14:23:42.628" v="23955" actId="20577"/>
        <pc:sldMkLst>
          <pc:docMk/>
          <pc:sldMk cId="2995579069" sldId="484"/>
        </pc:sldMkLst>
        <pc:spChg chg="mod">
          <ac:chgData name="Sebastian Saetzler" userId="f5e7f563-16ac-4dee-a179-33172b40789c" providerId="ADAL" clId="{5F128D77-7D26-43BF-B935-4A24F8B108FC}" dt="2022-08-28T12:56:59.836" v="22484" actId="207"/>
          <ac:spMkLst>
            <pc:docMk/>
            <pc:sldMk cId="2995579069" sldId="484"/>
            <ac:spMk id="16" creationId="{EEC6F4EE-6EBB-67BB-75DD-B913E0DAC8D6}"/>
          </ac:spMkLst>
        </pc:spChg>
      </pc:sldChg>
      <pc:sldChg chg="addSp delSp modSp add mod ord modNotesTx">
        <pc:chgData name="Sebastian Saetzler" userId="f5e7f563-16ac-4dee-a179-33172b40789c" providerId="ADAL" clId="{5F128D77-7D26-43BF-B935-4A24F8B108FC}" dt="2022-08-29T04:37:22.969" v="58124" actId="1076"/>
        <pc:sldMkLst>
          <pc:docMk/>
          <pc:sldMk cId="1883897775" sldId="485"/>
        </pc:sldMkLst>
        <pc:spChg chg="mod">
          <ac:chgData name="Sebastian Saetzler" userId="f5e7f563-16ac-4dee-a179-33172b40789c" providerId="ADAL" clId="{5F128D77-7D26-43BF-B935-4A24F8B108FC}" dt="2022-08-28T13:34:35.716" v="23634" actId="1076"/>
          <ac:spMkLst>
            <pc:docMk/>
            <pc:sldMk cId="1883897775" sldId="485"/>
            <ac:spMk id="6" creationId="{2E0B79F1-3D21-1DC2-C2A0-A1CC06FF6A93}"/>
          </ac:spMkLst>
        </pc:spChg>
        <pc:spChg chg="add del mod">
          <ac:chgData name="Sebastian Saetzler" userId="f5e7f563-16ac-4dee-a179-33172b40789c" providerId="ADAL" clId="{5F128D77-7D26-43BF-B935-4A24F8B108FC}" dt="2022-08-28T13:32:34.155" v="23508" actId="478"/>
          <ac:spMkLst>
            <pc:docMk/>
            <pc:sldMk cId="1883897775" sldId="485"/>
            <ac:spMk id="7" creationId="{AFA71341-2218-3835-A14F-BAEE91EE5856}"/>
          </ac:spMkLst>
        </pc:spChg>
        <pc:spChg chg="mod">
          <ac:chgData name="Sebastian Saetzler" userId="f5e7f563-16ac-4dee-a179-33172b40789c" providerId="ADAL" clId="{5F128D77-7D26-43BF-B935-4A24F8B108FC}" dt="2022-08-28T13:34:35.716" v="23634" actId="1076"/>
          <ac:spMkLst>
            <pc:docMk/>
            <pc:sldMk cId="1883897775" sldId="485"/>
            <ac:spMk id="9" creationId="{1762F727-7F67-21A6-5A53-6A333C5C544D}"/>
          </ac:spMkLst>
        </pc:spChg>
        <pc:spChg chg="del">
          <ac:chgData name="Sebastian Saetzler" userId="f5e7f563-16ac-4dee-a179-33172b40789c" providerId="ADAL" clId="{5F128D77-7D26-43BF-B935-4A24F8B108FC}" dt="2022-08-28T12:57:51.788" v="22489" actId="478"/>
          <ac:spMkLst>
            <pc:docMk/>
            <pc:sldMk cId="1883897775" sldId="485"/>
            <ac:spMk id="10" creationId="{DA3C0F27-B633-EFA1-CE63-2C65B4F98209}"/>
          </ac:spMkLst>
        </pc:spChg>
        <pc:spChg chg="add mod">
          <ac:chgData name="Sebastian Saetzler" userId="f5e7f563-16ac-4dee-a179-33172b40789c" providerId="ADAL" clId="{5F128D77-7D26-43BF-B935-4A24F8B108FC}" dt="2022-08-28T13:34:35.716" v="23634" actId="1076"/>
          <ac:spMkLst>
            <pc:docMk/>
            <pc:sldMk cId="1883897775" sldId="485"/>
            <ac:spMk id="11" creationId="{DAE472D1-F612-0CD9-C2DA-CAF4AE7352AD}"/>
          </ac:spMkLst>
        </pc:spChg>
        <pc:spChg chg="add mod">
          <ac:chgData name="Sebastian Saetzler" userId="f5e7f563-16ac-4dee-a179-33172b40789c" providerId="ADAL" clId="{5F128D77-7D26-43BF-B935-4A24F8B108FC}" dt="2022-08-28T13:34:35.716" v="23634" actId="1076"/>
          <ac:spMkLst>
            <pc:docMk/>
            <pc:sldMk cId="1883897775" sldId="485"/>
            <ac:spMk id="12" creationId="{732505B4-EE1B-540F-51A2-65AA0136836A}"/>
          </ac:spMkLst>
        </pc:spChg>
        <pc:spChg chg="add del mod">
          <ac:chgData name="Sebastian Saetzler" userId="f5e7f563-16ac-4dee-a179-33172b40789c" providerId="ADAL" clId="{5F128D77-7D26-43BF-B935-4A24F8B108FC}" dt="2022-08-28T13:05:36.331" v="22577" actId="478"/>
          <ac:spMkLst>
            <pc:docMk/>
            <pc:sldMk cId="1883897775" sldId="485"/>
            <ac:spMk id="15" creationId="{325748C7-7084-B98E-B925-B7FFA3079B47}"/>
          </ac:spMkLst>
        </pc:spChg>
        <pc:spChg chg="del">
          <ac:chgData name="Sebastian Saetzler" userId="f5e7f563-16ac-4dee-a179-33172b40789c" providerId="ADAL" clId="{5F128D77-7D26-43BF-B935-4A24F8B108FC}" dt="2022-08-28T13:03:49.288" v="22556" actId="478"/>
          <ac:spMkLst>
            <pc:docMk/>
            <pc:sldMk cId="1883897775" sldId="485"/>
            <ac:spMk id="18" creationId="{A7BFCD2D-A946-2043-A5F1-31A174D16030}"/>
          </ac:spMkLst>
        </pc:spChg>
        <pc:spChg chg="add mod">
          <ac:chgData name="Sebastian Saetzler" userId="f5e7f563-16ac-4dee-a179-33172b40789c" providerId="ADAL" clId="{5F128D77-7D26-43BF-B935-4A24F8B108FC}" dt="2022-08-29T04:37:22.969" v="58124" actId="1076"/>
          <ac:spMkLst>
            <pc:docMk/>
            <pc:sldMk cId="1883897775" sldId="485"/>
            <ac:spMk id="19" creationId="{7616BA68-3A24-D53D-DBAB-2C3AF92A2AC9}"/>
          </ac:spMkLst>
        </pc:spChg>
        <pc:spChg chg="mod">
          <ac:chgData name="Sebastian Saetzler" userId="f5e7f563-16ac-4dee-a179-33172b40789c" providerId="ADAL" clId="{5F128D77-7D26-43BF-B935-4A24F8B108FC}" dt="2022-08-28T12:57:57.076" v="22501" actId="20577"/>
          <ac:spMkLst>
            <pc:docMk/>
            <pc:sldMk cId="1883897775" sldId="485"/>
            <ac:spMk id="23" creationId="{653A99CF-23E1-7846-ADDC-45F294A3C3E5}"/>
          </ac:spMkLst>
        </pc:spChg>
        <pc:spChg chg="del mod">
          <ac:chgData name="Sebastian Saetzler" userId="f5e7f563-16ac-4dee-a179-33172b40789c" providerId="ADAL" clId="{5F128D77-7D26-43BF-B935-4A24F8B108FC}" dt="2022-08-28T13:26:20.742" v="23276" actId="478"/>
          <ac:spMkLst>
            <pc:docMk/>
            <pc:sldMk cId="1883897775" sldId="485"/>
            <ac:spMk id="29" creationId="{DFEC71DB-A872-4348-892A-7211C802EC92}"/>
          </ac:spMkLst>
        </pc:spChg>
        <pc:picChg chg="del">
          <ac:chgData name="Sebastian Saetzler" userId="f5e7f563-16ac-4dee-a179-33172b40789c" providerId="ADAL" clId="{5F128D77-7D26-43BF-B935-4A24F8B108FC}" dt="2022-08-28T12:57:49.137" v="22488" actId="478"/>
          <ac:picMkLst>
            <pc:docMk/>
            <pc:sldMk cId="1883897775" sldId="485"/>
            <ac:picMk id="8" creationId="{2BC06254-B734-3D54-EDA8-883368561E04}"/>
          </ac:picMkLst>
        </pc:picChg>
        <pc:picChg chg="add mod">
          <ac:chgData name="Sebastian Saetzler" userId="f5e7f563-16ac-4dee-a179-33172b40789c" providerId="ADAL" clId="{5F128D77-7D26-43BF-B935-4A24F8B108FC}" dt="2022-08-28T13:28:12.284" v="23306" actId="1076"/>
          <ac:picMkLst>
            <pc:docMk/>
            <pc:sldMk cId="1883897775" sldId="485"/>
            <ac:picMk id="13" creationId="{BB24CD62-85D4-FA46-C19D-CC9021DEEE82}"/>
          </ac:picMkLst>
        </pc:picChg>
        <pc:picChg chg="add del mod">
          <ac:chgData name="Sebastian Saetzler" userId="f5e7f563-16ac-4dee-a179-33172b40789c" providerId="ADAL" clId="{5F128D77-7D26-43BF-B935-4A24F8B108FC}" dt="2022-08-28T13:05:53.961" v="22581" actId="478"/>
          <ac:picMkLst>
            <pc:docMk/>
            <pc:sldMk cId="1883897775" sldId="485"/>
            <ac:picMk id="14" creationId="{C9539112-2020-5D21-47AF-93E3B9084331}"/>
          </ac:picMkLst>
        </pc:picChg>
        <pc:picChg chg="add mod">
          <ac:chgData name="Sebastian Saetzler" userId="f5e7f563-16ac-4dee-a179-33172b40789c" providerId="ADAL" clId="{5F128D77-7D26-43BF-B935-4A24F8B108FC}" dt="2022-08-28T13:28:09.592" v="23305" actId="1076"/>
          <ac:picMkLst>
            <pc:docMk/>
            <pc:sldMk cId="1883897775" sldId="485"/>
            <ac:picMk id="17" creationId="{9F0F59D2-3E39-D394-29EF-482B85893A37}"/>
          </ac:picMkLst>
        </pc:picChg>
      </pc:sldChg>
      <pc:sldChg chg="addSp delSp modSp add mod delAnim modNotesTx">
        <pc:chgData name="Sebastian Saetzler" userId="f5e7f563-16ac-4dee-a179-33172b40789c" providerId="ADAL" clId="{5F128D77-7D26-43BF-B935-4A24F8B108FC}" dt="2022-08-29T04:38:12.362" v="58179" actId="20577"/>
        <pc:sldMkLst>
          <pc:docMk/>
          <pc:sldMk cId="1286344844" sldId="486"/>
        </pc:sldMkLst>
        <pc:spChg chg="add mod">
          <ac:chgData name="Sebastian Saetzler" userId="f5e7f563-16ac-4dee-a179-33172b40789c" providerId="ADAL" clId="{5F128D77-7D26-43BF-B935-4A24F8B108FC}" dt="2022-08-29T04:38:12.362" v="58179" actId="20577"/>
          <ac:spMkLst>
            <pc:docMk/>
            <pc:sldMk cId="1286344844" sldId="486"/>
            <ac:spMk id="9" creationId="{06CCB948-A178-0B2A-5E8E-36D736B08E6E}"/>
          </ac:spMkLst>
        </pc:spChg>
        <pc:spChg chg="del">
          <ac:chgData name="Sebastian Saetzler" userId="f5e7f563-16ac-4dee-a179-33172b40789c" providerId="ADAL" clId="{5F128D77-7D26-43BF-B935-4A24F8B108FC}" dt="2022-08-28T16:41:38.673" v="33810" actId="478"/>
          <ac:spMkLst>
            <pc:docMk/>
            <pc:sldMk cId="1286344844" sldId="486"/>
            <ac:spMk id="49" creationId="{8A22D378-4E62-5AB7-C704-0E41A3C25412}"/>
          </ac:spMkLst>
        </pc:spChg>
        <pc:spChg chg="del">
          <ac:chgData name="Sebastian Saetzler" userId="f5e7f563-16ac-4dee-a179-33172b40789c" providerId="ADAL" clId="{5F128D77-7D26-43BF-B935-4A24F8B108FC}" dt="2022-08-28T16:41:31.269" v="33807" actId="478"/>
          <ac:spMkLst>
            <pc:docMk/>
            <pc:sldMk cId="1286344844" sldId="486"/>
            <ac:spMk id="51" creationId="{E29A4B18-6737-F2CE-643E-EA3DFC090F83}"/>
          </ac:spMkLst>
        </pc:spChg>
        <pc:spChg chg="del">
          <ac:chgData name="Sebastian Saetzler" userId="f5e7f563-16ac-4dee-a179-33172b40789c" providerId="ADAL" clId="{5F128D77-7D26-43BF-B935-4A24F8B108FC}" dt="2022-08-28T16:41:25.541" v="33805" actId="478"/>
          <ac:spMkLst>
            <pc:docMk/>
            <pc:sldMk cId="1286344844" sldId="486"/>
            <ac:spMk id="52" creationId="{EFECF0D2-2E1D-5005-8801-4E3065686188}"/>
          </ac:spMkLst>
        </pc:spChg>
        <pc:cxnChg chg="del">
          <ac:chgData name="Sebastian Saetzler" userId="f5e7f563-16ac-4dee-a179-33172b40789c" providerId="ADAL" clId="{5F128D77-7D26-43BF-B935-4A24F8B108FC}" dt="2022-08-28T16:41:27.855" v="33806" actId="478"/>
          <ac:cxnSpMkLst>
            <pc:docMk/>
            <pc:sldMk cId="1286344844" sldId="486"/>
            <ac:cxnSpMk id="32" creationId="{1E98CBF9-4537-D893-55C7-6AE4C2765C4E}"/>
          </ac:cxnSpMkLst>
        </pc:cxnChg>
        <pc:cxnChg chg="del">
          <ac:chgData name="Sebastian Saetzler" userId="f5e7f563-16ac-4dee-a179-33172b40789c" providerId="ADAL" clId="{5F128D77-7D26-43BF-B935-4A24F8B108FC}" dt="2022-08-28T16:41:35.719" v="33809" actId="478"/>
          <ac:cxnSpMkLst>
            <pc:docMk/>
            <pc:sldMk cId="1286344844" sldId="486"/>
            <ac:cxnSpMk id="35" creationId="{86F7BD9C-AA27-A116-E58B-3D13334CD385}"/>
          </ac:cxnSpMkLst>
        </pc:cxnChg>
        <pc:cxnChg chg="del">
          <ac:chgData name="Sebastian Saetzler" userId="f5e7f563-16ac-4dee-a179-33172b40789c" providerId="ADAL" clId="{5F128D77-7D26-43BF-B935-4A24F8B108FC}" dt="2022-08-28T16:41:33.034" v="33808" actId="478"/>
          <ac:cxnSpMkLst>
            <pc:docMk/>
            <pc:sldMk cId="1286344844" sldId="486"/>
            <ac:cxnSpMk id="36" creationId="{9668A5ED-C8FE-78DD-5E0F-3799BD7E65E6}"/>
          </ac:cxnSpMkLst>
        </pc:cxnChg>
      </pc:sldChg>
      <pc:sldChg chg="modSp add del mod ord modShow modNotesTx">
        <pc:chgData name="Sebastian Saetzler" userId="f5e7f563-16ac-4dee-a179-33172b40789c" providerId="ADAL" clId="{5F128D77-7D26-43BF-B935-4A24F8B108FC}" dt="2022-08-29T02:43:20.662" v="53099" actId="47"/>
        <pc:sldMkLst>
          <pc:docMk/>
          <pc:sldMk cId="559441896" sldId="487"/>
        </pc:sldMkLst>
        <pc:spChg chg="mod">
          <ac:chgData name="Sebastian Saetzler" userId="f5e7f563-16ac-4dee-a179-33172b40789c" providerId="ADAL" clId="{5F128D77-7D26-43BF-B935-4A24F8B108FC}" dt="2022-08-28T21:17:15.358" v="43476" actId="20577"/>
          <ac:spMkLst>
            <pc:docMk/>
            <pc:sldMk cId="559441896" sldId="487"/>
            <ac:spMk id="40" creationId="{4B018C29-D01D-544D-B2C2-EC6F6CC587F8}"/>
          </ac:spMkLst>
        </pc:spChg>
      </pc:sldChg>
      <pc:sldChg chg="modSp add del mod modAnim modShow">
        <pc:chgData name="Sebastian Saetzler" userId="f5e7f563-16ac-4dee-a179-33172b40789c" providerId="ADAL" clId="{5F128D77-7D26-43BF-B935-4A24F8B108FC}" dt="2022-08-29T02:43:36.538" v="53101" actId="47"/>
        <pc:sldMkLst>
          <pc:docMk/>
          <pc:sldMk cId="875613770" sldId="488"/>
        </pc:sldMkLst>
        <pc:spChg chg="mod">
          <ac:chgData name="Sebastian Saetzler" userId="f5e7f563-16ac-4dee-a179-33172b40789c" providerId="ADAL" clId="{5F128D77-7D26-43BF-B935-4A24F8B108FC}" dt="2022-08-29T00:41:58.095" v="46132" actId="14100"/>
          <ac:spMkLst>
            <pc:docMk/>
            <pc:sldMk cId="875613770" sldId="488"/>
            <ac:spMk id="9" creationId="{9E0F69EB-819C-AC02-6AA7-5122B4762EA2}"/>
          </ac:spMkLst>
        </pc:spChg>
        <pc:spChg chg="mod">
          <ac:chgData name="Sebastian Saetzler" userId="f5e7f563-16ac-4dee-a179-33172b40789c" providerId="ADAL" clId="{5F128D77-7D26-43BF-B935-4A24F8B108FC}" dt="2022-08-29T00:37:00.193" v="46063" actId="20577"/>
          <ac:spMkLst>
            <pc:docMk/>
            <pc:sldMk cId="875613770" sldId="488"/>
            <ac:spMk id="10" creationId="{FE0B3677-0C29-7A1B-548B-5A943C14E5C7}"/>
          </ac:spMkLst>
        </pc:spChg>
        <pc:spChg chg="mod">
          <ac:chgData name="Sebastian Saetzler" userId="f5e7f563-16ac-4dee-a179-33172b40789c" providerId="ADAL" clId="{5F128D77-7D26-43BF-B935-4A24F8B108FC}" dt="2022-08-29T00:44:03.693" v="46186" actId="20577"/>
          <ac:spMkLst>
            <pc:docMk/>
            <pc:sldMk cId="875613770" sldId="488"/>
            <ac:spMk id="19" creationId="{999E6576-E4BD-C898-1EBC-E72D2B2F0C77}"/>
          </ac:spMkLst>
        </pc:spChg>
        <pc:spChg chg="mod">
          <ac:chgData name="Sebastian Saetzler" userId="f5e7f563-16ac-4dee-a179-33172b40789c" providerId="ADAL" clId="{5F128D77-7D26-43BF-B935-4A24F8B108FC}" dt="2022-08-29T00:41:47.797" v="46111" actId="20577"/>
          <ac:spMkLst>
            <pc:docMk/>
            <pc:sldMk cId="875613770" sldId="488"/>
            <ac:spMk id="22" creationId="{24754E1F-09FD-83A0-1DB9-0B12173243C9}"/>
          </ac:spMkLst>
        </pc:spChg>
      </pc:sldChg>
      <pc:sldChg chg="add del modNotesTx">
        <pc:chgData name="Sebastian Saetzler" userId="f5e7f563-16ac-4dee-a179-33172b40789c" providerId="ADAL" clId="{5F128D77-7D26-43BF-B935-4A24F8B108FC}" dt="2022-08-29T00:03:37.405" v="43831" actId="47"/>
        <pc:sldMkLst>
          <pc:docMk/>
          <pc:sldMk cId="1277191603" sldId="488"/>
        </pc:sldMkLst>
      </pc:sldChg>
      <pc:sldChg chg="add del mod modShow">
        <pc:chgData name="Sebastian Saetzler" userId="f5e7f563-16ac-4dee-a179-33172b40789c" providerId="ADAL" clId="{5F128D77-7D26-43BF-B935-4A24F8B108FC}" dt="2022-08-29T02:43:34.854" v="53100" actId="47"/>
        <pc:sldMkLst>
          <pc:docMk/>
          <pc:sldMk cId="1992193687" sldId="489"/>
        </pc:sldMkLst>
      </pc:sldChg>
      <pc:sldChg chg="addSp delSp modSp add mod ord modNotesTx">
        <pc:chgData name="Sebastian Saetzler" userId="f5e7f563-16ac-4dee-a179-33172b40789c" providerId="ADAL" clId="{5F128D77-7D26-43BF-B935-4A24F8B108FC}" dt="2022-08-29T01:32:20.314" v="48492" actId="20577"/>
        <pc:sldMkLst>
          <pc:docMk/>
          <pc:sldMk cId="408508951" sldId="490"/>
        </pc:sldMkLst>
        <pc:spChg chg="mod">
          <ac:chgData name="Sebastian Saetzler" userId="f5e7f563-16ac-4dee-a179-33172b40789c" providerId="ADAL" clId="{5F128D77-7D26-43BF-B935-4A24F8B108FC}" dt="2022-08-29T01:24:42.380" v="47851" actId="20577"/>
          <ac:spMkLst>
            <pc:docMk/>
            <pc:sldMk cId="408508951" sldId="490"/>
            <ac:spMk id="6" creationId="{2E0B79F1-3D21-1DC2-C2A0-A1CC06FF6A93}"/>
          </ac:spMkLst>
        </pc:spChg>
        <pc:spChg chg="mod">
          <ac:chgData name="Sebastian Saetzler" userId="f5e7f563-16ac-4dee-a179-33172b40789c" providerId="ADAL" clId="{5F128D77-7D26-43BF-B935-4A24F8B108FC}" dt="2022-08-29T01:29:15.427" v="48098" actId="790"/>
          <ac:spMkLst>
            <pc:docMk/>
            <pc:sldMk cId="408508951" sldId="490"/>
            <ac:spMk id="9" creationId="{1762F727-7F67-21A6-5A53-6A333C5C544D}"/>
          </ac:spMkLst>
        </pc:spChg>
        <pc:spChg chg="mod">
          <ac:chgData name="Sebastian Saetzler" userId="f5e7f563-16ac-4dee-a179-33172b40789c" providerId="ADAL" clId="{5F128D77-7D26-43BF-B935-4A24F8B108FC}" dt="2022-08-29T01:28:35.998" v="48049" actId="20577"/>
          <ac:spMkLst>
            <pc:docMk/>
            <pc:sldMk cId="408508951" sldId="490"/>
            <ac:spMk id="10" creationId="{DA3C0F27-B633-EFA1-CE63-2C65B4F98209}"/>
          </ac:spMkLst>
        </pc:spChg>
        <pc:picChg chg="del">
          <ac:chgData name="Sebastian Saetzler" userId="f5e7f563-16ac-4dee-a179-33172b40789c" providerId="ADAL" clId="{5F128D77-7D26-43BF-B935-4A24F8B108FC}" dt="2022-08-29T01:27:33.765" v="48025" actId="478"/>
          <ac:picMkLst>
            <pc:docMk/>
            <pc:sldMk cId="408508951" sldId="490"/>
            <ac:picMk id="8" creationId="{2BC06254-B734-3D54-EDA8-883368561E04}"/>
          </ac:picMkLst>
        </pc:picChg>
        <pc:picChg chg="add mod">
          <ac:chgData name="Sebastian Saetzler" userId="f5e7f563-16ac-4dee-a179-33172b40789c" providerId="ADAL" clId="{5F128D77-7D26-43BF-B935-4A24F8B108FC}" dt="2022-08-29T01:27:43.038" v="48030" actId="1076"/>
          <ac:picMkLst>
            <pc:docMk/>
            <pc:sldMk cId="408508951" sldId="490"/>
            <ac:picMk id="1026" creationId="{0AD28E7E-88BB-D011-8C56-19ADC42FE63C}"/>
          </ac:picMkLst>
        </pc:picChg>
        <pc:picChg chg="add mod">
          <ac:chgData name="Sebastian Saetzler" userId="f5e7f563-16ac-4dee-a179-33172b40789c" providerId="ADAL" clId="{5F128D77-7D26-43BF-B935-4A24F8B108FC}" dt="2022-08-29T01:28:11.266" v="48033" actId="1076"/>
          <ac:picMkLst>
            <pc:docMk/>
            <pc:sldMk cId="408508951" sldId="490"/>
            <ac:picMk id="1028" creationId="{058B80CD-32BB-6514-7E45-F2628C588F00}"/>
          </ac:picMkLst>
        </pc:picChg>
      </pc:sldChg>
      <pc:sldChg chg="modSp add mod ord modNotesTx">
        <pc:chgData name="Sebastian Saetzler" userId="f5e7f563-16ac-4dee-a179-33172b40789c" providerId="ADAL" clId="{5F128D77-7D26-43BF-B935-4A24F8B108FC}" dt="2022-08-29T05:26:26.834" v="58801" actId="20577"/>
        <pc:sldMkLst>
          <pc:docMk/>
          <pc:sldMk cId="535264288" sldId="491"/>
        </pc:sldMkLst>
        <pc:spChg chg="mod">
          <ac:chgData name="Sebastian Saetzler" userId="f5e7f563-16ac-4dee-a179-33172b40789c" providerId="ADAL" clId="{5F128D77-7D26-43BF-B935-4A24F8B108FC}" dt="2022-08-29T03:43:56.024" v="56647" actId="1076"/>
          <ac:spMkLst>
            <pc:docMk/>
            <pc:sldMk cId="535264288" sldId="491"/>
            <ac:spMk id="6" creationId="{93634805-6F69-29D3-D51E-B6D01A349DD9}"/>
          </ac:spMkLst>
        </pc:spChg>
        <pc:spChg chg="mod">
          <ac:chgData name="Sebastian Saetzler" userId="f5e7f563-16ac-4dee-a179-33172b40789c" providerId="ADAL" clId="{5F128D77-7D26-43BF-B935-4A24F8B108FC}" dt="2022-08-29T03:44:41.758" v="56651" actId="1076"/>
          <ac:spMkLst>
            <pc:docMk/>
            <pc:sldMk cId="535264288" sldId="491"/>
            <ac:spMk id="7" creationId="{57B5667F-0F4A-C956-E038-1C2040FD77BE}"/>
          </ac:spMkLst>
        </pc:spChg>
        <pc:spChg chg="mod">
          <ac:chgData name="Sebastian Saetzler" userId="f5e7f563-16ac-4dee-a179-33172b40789c" providerId="ADAL" clId="{5F128D77-7D26-43BF-B935-4A24F8B108FC}" dt="2022-08-29T03:44:41.758" v="56651" actId="1076"/>
          <ac:spMkLst>
            <pc:docMk/>
            <pc:sldMk cId="535264288" sldId="491"/>
            <ac:spMk id="8" creationId="{7BED0061-0ADE-042B-6A28-A1125086FF10}"/>
          </ac:spMkLst>
        </pc:spChg>
        <pc:spChg chg="mod">
          <ac:chgData name="Sebastian Saetzler" userId="f5e7f563-16ac-4dee-a179-33172b40789c" providerId="ADAL" clId="{5F128D77-7D26-43BF-B935-4A24F8B108FC}" dt="2022-08-29T03:43:56.024" v="56647" actId="1076"/>
          <ac:spMkLst>
            <pc:docMk/>
            <pc:sldMk cId="535264288" sldId="491"/>
            <ac:spMk id="9" creationId="{94438BCF-4278-C9D6-CE62-61DDA6510829}"/>
          </ac:spMkLst>
        </pc:spChg>
        <pc:spChg chg="mod">
          <ac:chgData name="Sebastian Saetzler" userId="f5e7f563-16ac-4dee-a179-33172b40789c" providerId="ADAL" clId="{5F128D77-7D26-43BF-B935-4A24F8B108FC}" dt="2022-08-29T03:43:48.309" v="56646" actId="1076"/>
          <ac:spMkLst>
            <pc:docMk/>
            <pc:sldMk cId="535264288" sldId="491"/>
            <ac:spMk id="11" creationId="{9D5E56A9-9963-F868-3261-4F513BE6F2BD}"/>
          </ac:spMkLst>
        </pc:spChg>
        <pc:spChg chg="mod">
          <ac:chgData name="Sebastian Saetzler" userId="f5e7f563-16ac-4dee-a179-33172b40789c" providerId="ADAL" clId="{5F128D77-7D26-43BF-B935-4A24F8B108FC}" dt="2022-08-29T03:44:41.758" v="56651" actId="1076"/>
          <ac:spMkLst>
            <pc:docMk/>
            <pc:sldMk cId="535264288" sldId="491"/>
            <ac:spMk id="13" creationId="{EBAF28D6-89D1-0B41-633D-EFB107547E68}"/>
          </ac:spMkLst>
        </pc:spChg>
        <pc:spChg chg="mod">
          <ac:chgData name="Sebastian Saetzler" userId="f5e7f563-16ac-4dee-a179-33172b40789c" providerId="ADAL" clId="{5F128D77-7D26-43BF-B935-4A24F8B108FC}" dt="2022-08-29T03:44:41.758" v="56651" actId="1076"/>
          <ac:spMkLst>
            <pc:docMk/>
            <pc:sldMk cId="535264288" sldId="491"/>
            <ac:spMk id="14" creationId="{E50CF341-4E24-3330-C99D-A95D5F0B903B}"/>
          </ac:spMkLst>
        </pc:spChg>
        <pc:spChg chg="mod">
          <ac:chgData name="Sebastian Saetzler" userId="f5e7f563-16ac-4dee-a179-33172b40789c" providerId="ADAL" clId="{5F128D77-7D26-43BF-B935-4A24F8B108FC}" dt="2022-08-29T03:43:48.309" v="56646" actId="1076"/>
          <ac:spMkLst>
            <pc:docMk/>
            <pc:sldMk cId="535264288" sldId="491"/>
            <ac:spMk id="15" creationId="{AB5A4F63-C2DF-6881-D3EF-2160065A32B1}"/>
          </ac:spMkLst>
        </pc:spChg>
        <pc:spChg chg="mod">
          <ac:chgData name="Sebastian Saetzler" userId="f5e7f563-16ac-4dee-a179-33172b40789c" providerId="ADAL" clId="{5F128D77-7D26-43BF-B935-4A24F8B108FC}" dt="2022-08-29T03:43:48.309" v="56646" actId="1076"/>
          <ac:spMkLst>
            <pc:docMk/>
            <pc:sldMk cId="535264288" sldId="491"/>
            <ac:spMk id="16" creationId="{3B3B6D93-4292-C5FA-860B-C5A833882EBF}"/>
          </ac:spMkLst>
        </pc:spChg>
        <pc:spChg chg="mod">
          <ac:chgData name="Sebastian Saetzler" userId="f5e7f563-16ac-4dee-a179-33172b40789c" providerId="ADAL" clId="{5F128D77-7D26-43BF-B935-4A24F8B108FC}" dt="2022-08-29T03:43:48.309" v="56646" actId="1076"/>
          <ac:spMkLst>
            <pc:docMk/>
            <pc:sldMk cId="535264288" sldId="491"/>
            <ac:spMk id="17" creationId="{325414D6-FB17-C793-E639-4E0F42D8AED9}"/>
          </ac:spMkLst>
        </pc:spChg>
        <pc:spChg chg="mod">
          <ac:chgData name="Sebastian Saetzler" userId="f5e7f563-16ac-4dee-a179-33172b40789c" providerId="ADAL" clId="{5F128D77-7D26-43BF-B935-4A24F8B108FC}" dt="2022-08-29T03:44:17.336" v="56649" actId="14100"/>
          <ac:spMkLst>
            <pc:docMk/>
            <pc:sldMk cId="535264288" sldId="491"/>
            <ac:spMk id="20" creationId="{EED8FE7C-E466-505C-5C6C-F75A0557F66A}"/>
          </ac:spMkLst>
        </pc:spChg>
        <pc:spChg chg="mod">
          <ac:chgData name="Sebastian Saetzler" userId="f5e7f563-16ac-4dee-a179-33172b40789c" providerId="ADAL" clId="{5F128D77-7D26-43BF-B935-4A24F8B108FC}" dt="2022-08-29T03:44:41.758" v="56651" actId="1076"/>
          <ac:spMkLst>
            <pc:docMk/>
            <pc:sldMk cId="535264288" sldId="491"/>
            <ac:spMk id="22" creationId="{19803CBC-E103-9B01-7C7C-2702A0ADEC0E}"/>
          </ac:spMkLst>
        </pc:spChg>
        <pc:spChg chg="mod">
          <ac:chgData name="Sebastian Saetzler" userId="f5e7f563-16ac-4dee-a179-33172b40789c" providerId="ADAL" clId="{5F128D77-7D26-43BF-B935-4A24F8B108FC}" dt="2022-08-29T03:44:41.758" v="56651" actId="1076"/>
          <ac:spMkLst>
            <pc:docMk/>
            <pc:sldMk cId="535264288" sldId="491"/>
            <ac:spMk id="24" creationId="{3EE28FFF-ECA2-5E4F-9744-B1D5EBD76B83}"/>
          </ac:spMkLst>
        </pc:spChg>
        <pc:spChg chg="mod">
          <ac:chgData name="Sebastian Saetzler" userId="f5e7f563-16ac-4dee-a179-33172b40789c" providerId="ADAL" clId="{5F128D77-7D26-43BF-B935-4A24F8B108FC}" dt="2022-08-29T03:43:48.309" v="56646" actId="1076"/>
          <ac:spMkLst>
            <pc:docMk/>
            <pc:sldMk cId="535264288" sldId="491"/>
            <ac:spMk id="25" creationId="{4B619477-B077-9CA7-C735-F26F497A2DAD}"/>
          </ac:spMkLst>
        </pc:spChg>
        <pc:spChg chg="mod">
          <ac:chgData name="Sebastian Saetzler" userId="f5e7f563-16ac-4dee-a179-33172b40789c" providerId="ADAL" clId="{5F128D77-7D26-43BF-B935-4A24F8B108FC}" dt="2022-08-29T03:43:48.309" v="56646" actId="1076"/>
          <ac:spMkLst>
            <pc:docMk/>
            <pc:sldMk cId="535264288" sldId="491"/>
            <ac:spMk id="26" creationId="{4C393A1F-7F29-E1C5-7ACD-17A0104F9A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8E225-D6C8-B741-9403-C4F891F1C294}" type="datetimeFigureOut">
              <a:rPr lang="de-DE" smtClean="0"/>
              <a:t>26.08.2022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529BC-17E7-B64C-A160-283AB1B0AA2C}" type="slidenum">
              <a:rPr lang="de-DE" smtClean="0"/>
              <a:t>‹Nr.›</a:t>
            </a:fld>
            <a:endParaRPr lang="de-DE"/>
          </a:p>
        </p:txBody>
      </p:sp>
    </p:spTree>
    <p:extLst>
      <p:ext uri="{BB962C8B-B14F-4D97-AF65-F5344CB8AC3E}">
        <p14:creationId xmlns:p14="http://schemas.microsoft.com/office/powerpoint/2010/main" val="235680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möchte Sie willkommen heißen zu der Vorstellung meiner Bachelorarbeit mit der Thesis:</a:t>
            </a:r>
          </a:p>
        </p:txBody>
      </p:sp>
      <p:sp>
        <p:nvSpPr>
          <p:cNvPr id="4" name="Foliennummernplatzhalter 3"/>
          <p:cNvSpPr>
            <a:spLocks noGrp="1"/>
          </p:cNvSpPr>
          <p:nvPr>
            <p:ph type="sldNum" sz="quarter" idx="5"/>
          </p:nvPr>
        </p:nvSpPr>
        <p:spPr/>
        <p:txBody>
          <a:bodyPr/>
          <a:lstStyle/>
          <a:p>
            <a:fld id="{F0C529BC-17E7-B64C-A160-283AB1B0AA2C}" type="slidenum">
              <a:rPr lang="de-DE" smtClean="0"/>
              <a:t>1</a:t>
            </a:fld>
            <a:endParaRPr lang="de-DE"/>
          </a:p>
        </p:txBody>
      </p:sp>
    </p:spTree>
    <p:extLst>
      <p:ext uri="{BB962C8B-B14F-4D97-AF65-F5344CB8AC3E}">
        <p14:creationId xmlns:p14="http://schemas.microsoft.com/office/powerpoint/2010/main" val="401826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gibt es 3 Themengebiete die Teil dieser Arbeit sind:</a:t>
            </a:r>
          </a:p>
          <a:p>
            <a:endParaRPr lang="de-DE" dirty="0"/>
          </a:p>
          <a:p>
            <a:r>
              <a:rPr lang="de-DE" dirty="0"/>
              <a:t>RS, MLOps, CD</a:t>
            </a:r>
          </a:p>
          <a:p>
            <a:endParaRPr lang="de-DE" dirty="0"/>
          </a:p>
          <a:p>
            <a:r>
              <a:rPr lang="de-DE" dirty="0"/>
              <a:t>Ng, </a:t>
            </a:r>
            <a:r>
              <a:rPr lang="de-DE" dirty="0" err="1"/>
              <a:t>Morooney</a:t>
            </a:r>
            <a:r>
              <a:rPr lang="de-DE" dirty="0"/>
              <a:t>, Crowe fassen Concept Drift zu MLOps, </a:t>
            </a:r>
          </a:p>
        </p:txBody>
      </p:sp>
      <p:sp>
        <p:nvSpPr>
          <p:cNvPr id="4" name="Foliennummernplatzhalter 3"/>
          <p:cNvSpPr>
            <a:spLocks noGrp="1"/>
          </p:cNvSpPr>
          <p:nvPr>
            <p:ph type="sldNum" sz="quarter" idx="5"/>
          </p:nvPr>
        </p:nvSpPr>
        <p:spPr/>
        <p:txBody>
          <a:bodyPr/>
          <a:lstStyle/>
          <a:p>
            <a:fld id="{69C9BB43-2A88-1642-8931-0D6171EEF976}" type="slidenum">
              <a:rPr lang="de-DE" smtClean="0"/>
              <a:t>10</a:t>
            </a:fld>
            <a:endParaRPr lang="de-DE"/>
          </a:p>
        </p:txBody>
      </p:sp>
    </p:spTree>
    <p:extLst>
      <p:ext uri="{BB962C8B-B14F-4D97-AF65-F5344CB8AC3E}">
        <p14:creationId xmlns:p14="http://schemas.microsoft.com/office/powerpoint/2010/main" val="112891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Daten von RSs bestehen aus User-Item Interaktionen</a:t>
            </a:r>
          </a:p>
          <a:p>
            <a:endParaRPr lang="de-DE" dirty="0"/>
          </a:p>
          <a:p>
            <a:r>
              <a:rPr lang="de-DE" dirty="0"/>
              <a:t>RS Daten zeichnen sich dadurch aus, dass diese oft „sparse“ sind. (Das bedeutet, dass aus einem </a:t>
            </a:r>
            <a:r>
              <a:rPr lang="de-DE" dirty="0" err="1"/>
              <a:t>riesen</a:t>
            </a:r>
            <a:r>
              <a:rPr lang="de-DE" dirty="0"/>
              <a:t> Pool an User und Produkten nur ein minimaler Bruchteil miteinander reagiert)</a:t>
            </a:r>
          </a:p>
          <a:p>
            <a:r>
              <a:rPr lang="de-DE" dirty="0"/>
              <a:t>Beispiel: Amazon</a:t>
            </a:r>
          </a:p>
          <a:p>
            <a:endParaRPr lang="de-DE" dirty="0"/>
          </a:p>
          <a:p>
            <a:r>
              <a:rPr lang="de-DE" dirty="0"/>
              <a:t>Das ist macht RS zu einer herausfordernde Disziplin, denn aus dünn besiedelten Interaktionen müssen trotzdem sinnvolle Empfehlungen gemacht werden.</a:t>
            </a:r>
          </a:p>
          <a:p>
            <a:endParaRPr lang="de-DE" dirty="0"/>
          </a:p>
          <a:p>
            <a:r>
              <a:rPr lang="de-DE" dirty="0"/>
              <a:t>Es gibt viele Ansätze, Empfehlungsdienste Umzusetzen, doch in den letzten Jahren haben sich Neuronale Netze als SotA etabliert</a:t>
            </a:r>
          </a:p>
          <a:p>
            <a:endParaRPr lang="de-DE" dirty="0"/>
          </a:p>
          <a:p>
            <a:r>
              <a:rPr lang="de-DE" dirty="0"/>
              <a:t>Hierzu schauen wir uns das Deep &amp; Cross Network von Google an</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Um RS genauer zu verstehen gilt es vorerst die Daten zu verstehen mit denen sich RS auseinandersetzen</a:t>
            </a:r>
          </a:p>
          <a:p>
            <a:endParaRPr lang="de-DE" dirty="0"/>
          </a:p>
          <a:p>
            <a:r>
              <a:rPr lang="de-DE" dirty="0"/>
              <a:t>Generell spricht man von sog. User-Item Interaktionen</a:t>
            </a:r>
          </a:p>
          <a:p>
            <a:r>
              <a:rPr lang="de-DE" dirty="0"/>
              <a:t>Diese Interaktionen bringen ein </a:t>
            </a:r>
            <a:r>
              <a:rPr lang="de-DE" dirty="0" err="1"/>
              <a:t>rating</a:t>
            </a:r>
            <a:r>
              <a:rPr lang="de-DE" dirty="0"/>
              <a:t> oder </a:t>
            </a:r>
            <a:r>
              <a:rPr lang="de-DE" dirty="0" err="1"/>
              <a:t>engagement</a:t>
            </a:r>
            <a:r>
              <a:rPr lang="de-DE" dirty="0"/>
              <a:t> hervor</a:t>
            </a:r>
          </a:p>
          <a:p>
            <a:endParaRPr lang="de-DE" dirty="0"/>
          </a:p>
          <a:p>
            <a:r>
              <a:rPr lang="de-DE" dirty="0"/>
              <a:t>RS Daten zeichnen sich aus, dass diese oft sparse sind. (Im Fall von Online Plattformen hat man viele User und Produkte, aber nur ein minimaler Bruchteil reagiert miteinander)</a:t>
            </a:r>
          </a:p>
          <a:p>
            <a:endParaRPr lang="de-DE" dirty="0"/>
          </a:p>
          <a:p>
            <a:r>
              <a:rPr lang="de-DE" dirty="0"/>
              <a:t>Das macht diesen Bereich ML sehr herausfordernd, denn aus dünn besetzten Interaktionen müssen trotzdem gute Vorschläge für einen User generiert werden.</a:t>
            </a:r>
          </a:p>
          <a:p>
            <a:endParaRPr lang="de-DE" dirty="0"/>
          </a:p>
          <a:p>
            <a:r>
              <a:rPr lang="de-DE" dirty="0"/>
              <a:t>Die Interaktionen bestehen aus einem sparse feature (das </a:t>
            </a:r>
            <a:r>
              <a:rPr lang="de-DE" dirty="0" err="1"/>
              <a:t>rating</a:t>
            </a:r>
            <a:r>
              <a:rPr lang="de-DE" dirty="0"/>
              <a:t>) und optionalen dense </a:t>
            </a:r>
            <a:r>
              <a:rPr lang="de-DE" dirty="0" err="1"/>
              <a:t>features</a:t>
            </a:r>
            <a:r>
              <a:rPr lang="de-DE" dirty="0"/>
              <a:t>. Das sind Attribute die einem Item oder User zugeordnet werden (e.g. Genre, Alter)</a:t>
            </a:r>
          </a:p>
          <a:p>
            <a:endParaRPr lang="de-DE" dirty="0"/>
          </a:p>
          <a:p>
            <a:r>
              <a:rPr lang="de-DE" dirty="0"/>
              <a:t>Für diese Arbeit wurde sich die Familie der Tiefen Neuronalen Netze für das Artefakt herangezogen.</a:t>
            </a:r>
          </a:p>
          <a:p>
            <a:r>
              <a:rPr lang="de-DE" dirty="0"/>
              <a:t>Diese haben sich in den letzten 5 Jahren als State </a:t>
            </a:r>
            <a:r>
              <a:rPr lang="de-DE" dirty="0" err="1"/>
              <a:t>of</a:t>
            </a:r>
            <a:r>
              <a:rPr lang="de-DE" dirty="0"/>
              <a:t> </a:t>
            </a:r>
            <a:r>
              <a:rPr lang="de-DE" dirty="0" err="1"/>
              <a:t>the</a:t>
            </a:r>
            <a:r>
              <a:rPr lang="de-DE" dirty="0"/>
              <a:t> Art etabliert.</a:t>
            </a:r>
          </a:p>
          <a:p>
            <a:endParaRPr lang="de-DE" dirty="0"/>
          </a:p>
          <a:p>
            <a:r>
              <a:rPr lang="de-DE" dirty="0"/>
              <a:t>Hierbei schauen wir uns die sog. Deep &amp; Cross Networks an die Google veröffentlichte</a:t>
            </a:r>
          </a:p>
          <a:p>
            <a:endParaRPr lang="de-DE" dirty="0"/>
          </a:p>
          <a:p>
            <a:endParaRPr lang="de-DE" dirty="0"/>
          </a:p>
          <a:p>
            <a:endParaRPr lang="de-DE" dirty="0"/>
          </a:p>
          <a:p>
            <a:endParaRPr lang="de-DE" dirty="0"/>
          </a:p>
          <a:p>
            <a:endParaRPr lang="de-DE" dirty="0"/>
          </a:p>
          <a:p>
            <a:endParaRPr lang="de-DE" dirty="0"/>
          </a:p>
          <a:p>
            <a:r>
              <a:rPr lang="de-DE" dirty="0"/>
              <a:t>In </a:t>
            </a:r>
            <a:r>
              <a:rPr lang="de-DE" dirty="0" err="1"/>
              <a:t>order</a:t>
            </a:r>
            <a:r>
              <a:rPr lang="de-DE" dirty="0"/>
              <a:t> </a:t>
            </a:r>
            <a:r>
              <a:rPr lang="de-DE" dirty="0" err="1"/>
              <a:t>to</a:t>
            </a:r>
            <a:r>
              <a:rPr lang="de-DE" dirty="0"/>
              <a:t> get an </a:t>
            </a:r>
            <a:r>
              <a:rPr lang="de-DE" dirty="0" err="1"/>
              <a:t>understanding</a:t>
            </a:r>
            <a:r>
              <a:rPr lang="de-DE" dirty="0"/>
              <a:t> what RS </a:t>
            </a:r>
            <a:r>
              <a:rPr lang="de-DE" dirty="0" err="1"/>
              <a:t>are</a:t>
            </a:r>
            <a:r>
              <a:rPr lang="de-DE" dirty="0"/>
              <a:t>, </a:t>
            </a:r>
            <a:r>
              <a:rPr lang="de-DE" dirty="0" err="1"/>
              <a:t>the</a:t>
            </a:r>
            <a:r>
              <a:rPr lang="de-DE" dirty="0"/>
              <a:t> </a:t>
            </a:r>
            <a:r>
              <a:rPr lang="de-DE" dirty="0" err="1"/>
              <a:t>data</a:t>
            </a:r>
            <a:r>
              <a:rPr lang="de-DE" dirty="0"/>
              <a:t> </a:t>
            </a:r>
            <a:r>
              <a:rPr lang="de-DE" dirty="0" err="1"/>
              <a:t>of</a:t>
            </a:r>
            <a:r>
              <a:rPr lang="de-DE" dirty="0"/>
              <a:t> RS </a:t>
            </a:r>
            <a:r>
              <a:rPr lang="de-DE" dirty="0" err="1"/>
              <a:t>needs</a:t>
            </a:r>
            <a:r>
              <a:rPr lang="de-DE" dirty="0"/>
              <a:t> </a:t>
            </a:r>
            <a:r>
              <a:rPr lang="de-DE" dirty="0" err="1"/>
              <a:t>to</a:t>
            </a:r>
            <a:r>
              <a:rPr lang="de-DE" dirty="0"/>
              <a:t> </a:t>
            </a:r>
            <a:r>
              <a:rPr lang="de-DE" dirty="0" err="1"/>
              <a:t>be</a:t>
            </a:r>
            <a:r>
              <a:rPr lang="de-DE" dirty="0"/>
              <a:t> understood</a:t>
            </a:r>
          </a:p>
          <a:p>
            <a:endParaRPr lang="de-DE" dirty="0"/>
          </a:p>
          <a:p>
            <a:r>
              <a:rPr lang="de-DE" dirty="0"/>
              <a:t>RS daten zeichnen sich aus, dass diese oft sparse sind (Unterscheidet sich von anderen ML </a:t>
            </a:r>
            <a:r>
              <a:rPr lang="de-DE" dirty="0" err="1"/>
              <a:t>tasks</a:t>
            </a:r>
            <a:endParaRPr lang="de-DE" dirty="0"/>
          </a:p>
          <a:p>
            <a:endParaRPr lang="de-DE" dirty="0"/>
          </a:p>
          <a:p>
            <a:r>
              <a:rPr lang="de-DE" dirty="0"/>
              <a:t>Deep Learning (wie viele andere Methoden) stoßen an ihre Grenzen bei recommendations wegen den spärlichen </a:t>
            </a:r>
            <a:r>
              <a:rPr lang="de-DE" dirty="0" err="1"/>
              <a:t>Datan</a:t>
            </a:r>
            <a:r>
              <a:rPr lang="de-DE" dirty="0"/>
              <a:t> </a:t>
            </a:r>
            <a:r>
              <a:rPr lang="de-DE" dirty="0">
                <a:sym typeface="Wingdings" panose="05000000000000000000" pitchFamily="2" charset="2"/>
              </a:rPr>
              <a:t> Aus wenig Daten müssen gute Prognosen abgeleitet werden.</a:t>
            </a:r>
            <a:endParaRPr lang="de-DE" dirty="0"/>
          </a:p>
          <a:p>
            <a:endParaRPr lang="de-DE" dirty="0"/>
          </a:p>
          <a:p>
            <a:r>
              <a:rPr lang="de-DE" dirty="0"/>
              <a:t>Diese Sparse Matrix ist zusammengesetzt aus dem sparse feature (</a:t>
            </a:r>
            <a:r>
              <a:rPr lang="de-DE" dirty="0" err="1"/>
              <a:t>rating</a:t>
            </a:r>
            <a:r>
              <a:rPr lang="de-DE" dirty="0"/>
              <a:t>) und optionalen dense </a:t>
            </a:r>
            <a:r>
              <a:rPr lang="de-DE" dirty="0" err="1"/>
              <a:t>features</a:t>
            </a:r>
            <a:r>
              <a:rPr lang="de-DE" dirty="0"/>
              <a:t> (film </a:t>
            </a:r>
            <a:r>
              <a:rPr lang="de-DE" dirty="0" err="1"/>
              <a:t>genre</a:t>
            </a:r>
            <a:r>
              <a:rPr lang="de-DE" dirty="0"/>
              <a:t>)</a:t>
            </a:r>
          </a:p>
          <a:p>
            <a:endParaRPr lang="de-DE" dirty="0"/>
          </a:p>
          <a:p>
            <a:r>
              <a:rPr lang="de-DE" dirty="0"/>
              <a:t>DCN ist der betrachtete SotA Ansatz von Google</a:t>
            </a:r>
          </a:p>
        </p:txBody>
      </p:sp>
      <p:sp>
        <p:nvSpPr>
          <p:cNvPr id="4" name="Foliennummernplatzhalter 3"/>
          <p:cNvSpPr>
            <a:spLocks noGrp="1"/>
          </p:cNvSpPr>
          <p:nvPr>
            <p:ph type="sldNum" sz="quarter" idx="5"/>
          </p:nvPr>
        </p:nvSpPr>
        <p:spPr/>
        <p:txBody>
          <a:bodyPr/>
          <a:lstStyle/>
          <a:p>
            <a:fld id="{69C9BB43-2A88-1642-8931-0D6171EEF976}" type="slidenum">
              <a:rPr lang="de-DE" smtClean="0"/>
              <a:t>11</a:t>
            </a:fld>
            <a:endParaRPr lang="de-DE"/>
          </a:p>
        </p:txBody>
      </p:sp>
    </p:spTree>
    <p:extLst>
      <p:ext uri="{BB962C8B-B14F-4D97-AF65-F5344CB8AC3E}">
        <p14:creationId xmlns:p14="http://schemas.microsoft.com/office/powerpoint/2010/main" val="3680303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DCNs nutzen sogenannte Feature Crosses um mehr Informationen aus den Interaktionen rauszuholen, um mit kleineren Modellen bessere Prognosen zu erzielen</a:t>
            </a:r>
          </a:p>
          <a:p>
            <a:endParaRPr lang="de-DE" dirty="0"/>
          </a:p>
          <a:p>
            <a:r>
              <a:rPr lang="de-DE" dirty="0"/>
              <a:t>Ein Feature Cross beschreibt die Kombination aus mehreren Features die zusammen eine aussagekräftige </a:t>
            </a:r>
            <a:r>
              <a:rPr lang="de-DE" dirty="0" err="1"/>
              <a:t>Prädikatorvariabel</a:t>
            </a:r>
            <a:r>
              <a:rPr lang="de-DE" dirty="0"/>
              <a:t> ergeben.</a:t>
            </a:r>
          </a:p>
          <a:p>
            <a:endParaRPr lang="de-DE" dirty="0"/>
          </a:p>
          <a:p>
            <a:r>
              <a:rPr lang="de-DE" dirty="0"/>
              <a:t>Der DCN hat neben einem konventionellen NN, auch eine CN Komponente, die genutzt wird, um feature crosses im Trainingsprozess zu erlernen.</a:t>
            </a:r>
          </a:p>
          <a:p>
            <a:endParaRPr lang="de-DE" dirty="0"/>
          </a:p>
          <a:p>
            <a:r>
              <a:rPr lang="de-DE" dirty="0"/>
              <a:t>Mit der Anzahl der Layer eines CN kann zudem auch bestimmt werden zu welchem Grad Cross-Interaktionen gelernt werden sollen.</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DCNs arbeiten unter der Annahme, dass die Kombination aus verschiedenen Features aussagekräftige </a:t>
            </a:r>
            <a:r>
              <a:rPr lang="de-DE" dirty="0" err="1"/>
              <a:t>Prädikatorvariablen</a:t>
            </a:r>
            <a:r>
              <a:rPr lang="de-DE" dirty="0"/>
              <a:t> ergeben </a:t>
            </a:r>
            <a:r>
              <a:rPr lang="de-DE" dirty="0">
                <a:sym typeface="Wingdings" panose="05000000000000000000" pitchFamily="2" charset="2"/>
              </a:rPr>
              <a:t> Die einer Recommendation helfen</a:t>
            </a:r>
            <a:endParaRPr lang="de-DE" dirty="0"/>
          </a:p>
          <a:p>
            <a:endParaRPr lang="de-DE" dirty="0"/>
          </a:p>
          <a:p>
            <a:r>
              <a:rPr lang="de-DE" dirty="0"/>
              <a:t>Hierbei wird der Grad der Interaktionen in Order ausgedrückt.</a:t>
            </a:r>
          </a:p>
          <a:p>
            <a:pPr marL="171450" indent="-171450">
              <a:buFontTx/>
              <a:buChar char="-"/>
            </a:pPr>
            <a:r>
              <a:rPr lang="de-DE" dirty="0"/>
              <a:t>Order von 1 ist ein </a:t>
            </a:r>
            <a:r>
              <a:rPr lang="de-DE" dirty="0" err="1"/>
              <a:t>single</a:t>
            </a:r>
            <a:r>
              <a:rPr lang="de-DE" dirty="0"/>
              <a:t> feature</a:t>
            </a:r>
          </a:p>
          <a:p>
            <a:pPr marL="171450" indent="-171450">
              <a:buFontTx/>
              <a:buChar char="-"/>
            </a:pPr>
            <a:r>
              <a:rPr lang="de-DE" dirty="0"/>
              <a:t>Order von 2 ist die </a:t>
            </a:r>
            <a:r>
              <a:rPr lang="de-DE" dirty="0" err="1"/>
              <a:t>interaktion</a:t>
            </a:r>
            <a:r>
              <a:rPr lang="de-DE" dirty="0"/>
              <a:t> von 2 </a:t>
            </a:r>
            <a:r>
              <a:rPr lang="de-DE" dirty="0" err="1"/>
              <a:t>features</a:t>
            </a:r>
            <a:r>
              <a:rPr lang="de-DE" dirty="0"/>
              <a:t> </a:t>
            </a:r>
            <a:r>
              <a:rPr lang="de-DE" dirty="0" err="1"/>
              <a:t>untereinannder</a:t>
            </a:r>
            <a:endParaRPr lang="de-DE" dirty="0"/>
          </a:p>
          <a:p>
            <a:pPr marL="171450" indent="-171450">
              <a:buFontTx/>
              <a:buChar char="-"/>
            </a:pPr>
            <a:r>
              <a:rPr lang="de-DE" dirty="0"/>
              <a:t>Etc….</a:t>
            </a:r>
          </a:p>
          <a:p>
            <a:endParaRPr lang="de-DE" dirty="0"/>
          </a:p>
          <a:p>
            <a:r>
              <a:rPr lang="de-DE" dirty="0"/>
              <a:t>In herkömmlichen NNs werden Kreuzinteraktionen unter </a:t>
            </a:r>
            <a:r>
              <a:rPr lang="de-DE" dirty="0" err="1"/>
              <a:t>features</a:t>
            </a:r>
            <a:r>
              <a:rPr lang="de-DE" dirty="0"/>
              <a:t> nur implizit gelernt. </a:t>
            </a:r>
          </a:p>
          <a:p>
            <a:r>
              <a:rPr lang="de-DE" dirty="0"/>
              <a:t>Das heißt, dass es nicht von außen gesteuert werden kann, ob das Konzept von Cross Interactions vom Modell aufgegriffen wird.</a:t>
            </a:r>
          </a:p>
          <a:p>
            <a:r>
              <a:rPr lang="de-DE" dirty="0"/>
              <a:t>Es kann auch nicht kontrolliert werden welche Order die Cross-Interaktionen haben sollen.</a:t>
            </a:r>
          </a:p>
          <a:p>
            <a:endParaRPr lang="de-DE" dirty="0"/>
          </a:p>
          <a:p>
            <a:r>
              <a:rPr lang="de-DE" dirty="0"/>
              <a:t>Dieses Problem ist Google angegangen und hat das sog. Deep &amp; Cross Network publiziert.</a:t>
            </a:r>
          </a:p>
          <a:p>
            <a:r>
              <a:rPr lang="de-DE" dirty="0"/>
              <a:t>Besteht aus einem Neuronalen Netz und einem Cross Network die sequenziell oder parallel geschaltet sein können</a:t>
            </a:r>
          </a:p>
          <a:p>
            <a:r>
              <a:rPr lang="de-DE" dirty="0"/>
              <a:t>Mit dem Cross Netzwerk werden explizit </a:t>
            </a:r>
            <a:r>
              <a:rPr lang="de-DE" dirty="0" err="1"/>
              <a:t>cross</a:t>
            </a:r>
            <a:r>
              <a:rPr lang="de-DE" dirty="0"/>
              <a:t>-interaktionen gelernt.</a:t>
            </a:r>
          </a:p>
          <a:p>
            <a:r>
              <a:rPr lang="de-DE" dirty="0"/>
              <a:t>Hinzu kann mit der Anzahl der </a:t>
            </a:r>
            <a:r>
              <a:rPr lang="de-DE" dirty="0" err="1"/>
              <a:t>cross-layer</a:t>
            </a:r>
            <a:r>
              <a:rPr lang="de-DE" dirty="0"/>
              <a:t> bestimmt werden welche Grade von Interaktionen gelernt werden können.</a:t>
            </a:r>
          </a:p>
          <a:p>
            <a:endParaRPr lang="de-DE" dirty="0"/>
          </a:p>
          <a:p>
            <a:r>
              <a:rPr lang="de-DE" dirty="0"/>
              <a:t>Durch das CN können Modelle kleiner gehalten werden und die lernen von </a:t>
            </a:r>
            <a:r>
              <a:rPr lang="de-DE" dirty="0" err="1"/>
              <a:t>cross</a:t>
            </a:r>
            <a:r>
              <a:rPr lang="de-DE" dirty="0"/>
              <a:t> </a:t>
            </a:r>
            <a:r>
              <a:rPr lang="de-DE" dirty="0" err="1"/>
              <a:t>features</a:t>
            </a:r>
            <a:r>
              <a:rPr lang="de-DE" dirty="0"/>
              <a:t> kann unabhängig vom KNN ablaufen</a:t>
            </a:r>
          </a:p>
          <a:p>
            <a:endParaRPr lang="de-DE" dirty="0"/>
          </a:p>
          <a:p>
            <a:endParaRPr lang="de-DE" dirty="0"/>
          </a:p>
          <a:p>
            <a:r>
              <a:rPr lang="de-DE" dirty="0"/>
              <a:t>Beispiel: Film Vorschläge</a:t>
            </a:r>
          </a:p>
          <a:p>
            <a:r>
              <a:rPr lang="de-DE" dirty="0"/>
              <a:t>Länge eines Filmes und das Genre: (zwei dense </a:t>
            </a:r>
            <a:r>
              <a:rPr lang="de-DE" dirty="0" err="1"/>
              <a:t>features</a:t>
            </a:r>
            <a:r>
              <a:rPr lang="de-DE" dirty="0"/>
              <a:t>)</a:t>
            </a:r>
          </a:p>
          <a:p>
            <a:r>
              <a:rPr lang="de-DE" dirty="0"/>
              <a:t>Genre des Filmes alleine wird nicht unbedingt viel über Rezeption des Films aussagen</a:t>
            </a:r>
          </a:p>
          <a:p>
            <a:r>
              <a:rPr lang="de-DE" dirty="0"/>
              <a:t>Ebenso die länge des Filmes nicht</a:t>
            </a:r>
          </a:p>
          <a:p>
            <a:r>
              <a:rPr lang="de-DE" dirty="0"/>
              <a:t>Jedoch könnte die Kombination dieser zwei </a:t>
            </a:r>
            <a:r>
              <a:rPr lang="de-DE" dirty="0" err="1"/>
              <a:t>features</a:t>
            </a:r>
            <a:r>
              <a:rPr lang="de-DE" dirty="0"/>
              <a:t> auf die Rezeption eines Filmes hindeuten</a:t>
            </a:r>
          </a:p>
          <a:p>
            <a:r>
              <a:rPr lang="de-DE" dirty="0"/>
              <a:t>Jetzt kann man die Annahme treffen, dass von Komödien erwartet wird, dass Filme kürzer sein sollen.</a:t>
            </a:r>
          </a:p>
          <a:p>
            <a:r>
              <a:rPr lang="de-DE" dirty="0"/>
              <a:t>Andersrum gehen User wahrscheinlich mit der Einstellung rein, dass Fantasy filme länger sein sollten</a:t>
            </a:r>
          </a:p>
          <a:p>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12</a:t>
            </a:fld>
            <a:endParaRPr lang="de-DE"/>
          </a:p>
        </p:txBody>
      </p:sp>
    </p:spTree>
    <p:extLst>
      <p:ext uri="{BB962C8B-B14F-4D97-AF65-F5344CB8AC3E}">
        <p14:creationId xmlns:p14="http://schemas.microsoft.com/office/powerpoint/2010/main" val="4120780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TFRS ist ein open source Bibliothek um moderne Recommender Systeme zu realisieren</a:t>
            </a:r>
          </a:p>
          <a:p>
            <a:endParaRPr lang="de-DE" dirty="0"/>
          </a:p>
          <a:p>
            <a:r>
              <a:rPr lang="de-DE" dirty="0"/>
              <a:t>Teil der Bibliothek sind auch die </a:t>
            </a:r>
            <a:r>
              <a:rPr lang="de-DE" dirty="0" err="1"/>
              <a:t>cross</a:t>
            </a:r>
            <a:r>
              <a:rPr lang="de-DE" dirty="0"/>
              <a:t>-layers womit sich DCNs realisieren lassen</a:t>
            </a:r>
          </a:p>
          <a:p>
            <a:endParaRPr lang="de-DE" dirty="0"/>
          </a:p>
          <a:p>
            <a:r>
              <a:rPr lang="de-DE" dirty="0"/>
              <a:t>TFRS benutzt die Keras API, womit einfach Modelle erstellt werden können</a:t>
            </a:r>
          </a:p>
        </p:txBody>
      </p:sp>
      <p:sp>
        <p:nvSpPr>
          <p:cNvPr id="4" name="Foliennummernplatzhalter 3"/>
          <p:cNvSpPr>
            <a:spLocks noGrp="1"/>
          </p:cNvSpPr>
          <p:nvPr>
            <p:ph type="sldNum" sz="quarter" idx="5"/>
          </p:nvPr>
        </p:nvSpPr>
        <p:spPr/>
        <p:txBody>
          <a:bodyPr/>
          <a:lstStyle/>
          <a:p>
            <a:fld id="{69C9BB43-2A88-1642-8931-0D6171EEF976}" type="slidenum">
              <a:rPr lang="de-DE" smtClean="0"/>
              <a:t>13</a:t>
            </a:fld>
            <a:endParaRPr lang="de-DE"/>
          </a:p>
        </p:txBody>
      </p:sp>
    </p:spTree>
    <p:extLst>
      <p:ext uri="{BB962C8B-B14F-4D97-AF65-F5344CB8AC3E}">
        <p14:creationId xmlns:p14="http://schemas.microsoft.com/office/powerpoint/2010/main" val="797236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Wie aus der Definition von Google zu entnehmen ist, ist MLOps eine Disziplin die sich die Aufgabe macht Machine Learning Systeme zu operationalisieren.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Das Ziel ist es mit standardisierten Praktiken und Werkzeugen die Entwicklung, das Deployment und die Wartung von ML Systemen schnell und zuverlässig zu gestalten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Wichtiger Teil von MLOps ist hierbei die Automatisierung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Neben der Praktizierung von CI/CD, welches man aus dem DevOps kennt, kommt das Continuous Training hinzu.</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ML Modelle sind sich ändernden Daten ausgesetzt. Das heißt, dass sich mit dem Wandel der Produktivdaten die Qualität des Modells verschlechtert.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Um dies zu verhindern müssen ML Modelle regelmäßig mit neuen Daten trainiert werden.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CT beschreibt einen Prozess wie ML Modelle automatisiert aktuell gehalten werden, in dem sie stetig neu trainiert werden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Die Orchestrierung von diesen ML Prozessen erfolgt mit Tools wie Apache Airflow über Gerichtete Azyklische Graphen (DAGs)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Die Wartbarkeit bildet ein weiteren Aufgabenbereich von MLOps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ML Systeme sind komplex.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Ohne Hinblick auf Wartbarkeit entwickeln diese Systeme schnell sog. Technische Schulden.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Das heißt, dass Ersparnisse in der Entwicklungszeit auf kosten von Wartbarkeit, in der Zukunft mit erhöhten Wartungskosten zurückgezahlt werden müssen.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Um das zu vermeiden sollten ML Systeme modular aufgebaut sein.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Damit können einzelne Komponenten separat entwickelt und in das laufende System integriert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Monitoring befasst sich mit der Beobachtung von Modellen in der Produktivumgebung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Hierbei werden Perfomance Metriken des Modells betrachtet.</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Werden diese Unterschritten, kann ein </a:t>
            </a:r>
            <a:r>
              <a:rPr lang="de-DE" sz="1200" kern="1200" dirty="0" err="1">
                <a:solidFill>
                  <a:schemeClr val="tx1"/>
                </a:solidFill>
                <a:effectLst/>
                <a:latin typeface="+mn-lt"/>
                <a:ea typeface="+mn-ea"/>
                <a:cs typeface="+mn-cs"/>
              </a:rPr>
              <a:t>re</a:t>
            </a:r>
            <a:r>
              <a:rPr lang="de-DE" sz="1200" kern="1200" dirty="0">
                <a:solidFill>
                  <a:schemeClr val="tx1"/>
                </a:solidFill>
                <a:effectLst/>
                <a:latin typeface="+mn-lt"/>
                <a:ea typeface="+mn-ea"/>
                <a:cs typeface="+mn-cs"/>
              </a:rPr>
              <a:t>-training angestoßen werden (CT)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Auch sind Dashboards teil des Monitoring, um Menschen in den Prozess zu involvieren</a:t>
            </a:r>
          </a:p>
        </p:txBody>
      </p:sp>
      <p:sp>
        <p:nvSpPr>
          <p:cNvPr id="4" name="Foliennummernplatzhalter 3"/>
          <p:cNvSpPr>
            <a:spLocks noGrp="1"/>
          </p:cNvSpPr>
          <p:nvPr>
            <p:ph type="sldNum" sz="quarter" idx="5"/>
          </p:nvPr>
        </p:nvSpPr>
        <p:spPr/>
        <p:txBody>
          <a:bodyPr/>
          <a:lstStyle/>
          <a:p>
            <a:fld id="{69C9BB43-2A88-1642-8931-0D6171EEF976}" type="slidenum">
              <a:rPr lang="de-DE" smtClean="0"/>
              <a:t>14</a:t>
            </a:fld>
            <a:endParaRPr lang="de-DE"/>
          </a:p>
        </p:txBody>
      </p:sp>
    </p:spTree>
    <p:extLst>
      <p:ext uri="{BB962C8B-B14F-4D97-AF65-F5344CB8AC3E}">
        <p14:creationId xmlns:p14="http://schemas.microsoft.com/office/powerpoint/2010/main" val="206340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effectLst/>
                <a:latin typeface="Calibri" panose="020F0502020204030204" pitchFamily="34" charset="0"/>
              </a:rPr>
              <a:t>TFX ist eine Ansammlung an Komponenten, die essenzielle Arbeitsschritte eines Machine Learning Lebenszyklus abbilden. </a:t>
            </a:r>
          </a:p>
          <a:p>
            <a:r>
              <a:rPr lang="de-DE" sz="1800" dirty="0">
                <a:effectLst/>
                <a:latin typeface="Calibri" panose="020F0502020204030204" pitchFamily="34" charset="0"/>
              </a:rPr>
              <a:t>Diese sind aus verschiedenen Bibliotheken zusammengesetzt. </a:t>
            </a:r>
          </a:p>
          <a:p>
            <a:r>
              <a:rPr lang="de-DE" sz="1800" dirty="0">
                <a:effectLst/>
                <a:latin typeface="Calibri" panose="020F0502020204030204" pitchFamily="34" charset="0"/>
              </a:rPr>
              <a:t>Mit diesen Komponenten können Pipeline erstellt werden, die das automatisieren von ML </a:t>
            </a:r>
            <a:r>
              <a:rPr lang="de-DE" sz="1800" dirty="0" err="1">
                <a:effectLst/>
                <a:latin typeface="Calibri" panose="020F0502020204030204" pitchFamily="34" charset="0"/>
              </a:rPr>
              <a:t>trainings</a:t>
            </a:r>
            <a:r>
              <a:rPr lang="de-DE" sz="1800" dirty="0">
                <a:effectLst/>
                <a:latin typeface="Calibri" panose="020F0502020204030204" pitchFamily="34" charset="0"/>
              </a:rPr>
              <a:t> </a:t>
            </a:r>
            <a:r>
              <a:rPr lang="de-DE" sz="1800" dirty="0" err="1">
                <a:effectLst/>
                <a:latin typeface="Calibri" panose="020F0502020204030204" pitchFamily="34" charset="0"/>
              </a:rPr>
              <a:t>prozessen</a:t>
            </a:r>
            <a:r>
              <a:rPr lang="de-DE" sz="1800" dirty="0">
                <a:effectLst/>
                <a:latin typeface="Calibri" panose="020F0502020204030204" pitchFamily="34" charset="0"/>
              </a:rPr>
              <a:t> ermöglicht.</a:t>
            </a:r>
          </a:p>
          <a:p>
            <a:endParaRPr lang="de-DE" sz="1800" dirty="0">
              <a:effectLst/>
              <a:latin typeface="Calibri" panose="020F0502020204030204" pitchFamily="34" charset="0"/>
            </a:endParaRPr>
          </a:p>
          <a:p>
            <a:pPr marL="285750" indent="-285750">
              <a:buFont typeface="Wingdings" panose="05000000000000000000" pitchFamily="2" charset="2"/>
              <a:buChar char="è"/>
            </a:pPr>
            <a:r>
              <a:rPr lang="de-DE" sz="1800" dirty="0">
                <a:effectLst/>
                <a:latin typeface="Calibri" panose="020F0502020204030204" pitchFamily="34" charset="0"/>
                <a:sym typeface="Wingdings" panose="05000000000000000000" pitchFamily="2" charset="2"/>
              </a:rPr>
              <a:t>Vorteil: Die Komponenten werden out-</a:t>
            </a:r>
            <a:r>
              <a:rPr lang="de-DE" sz="1800" dirty="0" err="1">
                <a:effectLst/>
                <a:latin typeface="Calibri" panose="020F0502020204030204" pitchFamily="34" charset="0"/>
                <a:sym typeface="Wingdings" panose="05000000000000000000" pitchFamily="2" charset="2"/>
              </a:rPr>
              <a:t>of</a:t>
            </a:r>
            <a:r>
              <a:rPr lang="de-DE" sz="1800" dirty="0">
                <a:effectLst/>
                <a:latin typeface="Calibri" panose="020F0502020204030204" pitchFamily="34" charset="0"/>
                <a:sym typeface="Wingdings" panose="05000000000000000000" pitchFamily="2" charset="2"/>
              </a:rPr>
              <a:t>-</a:t>
            </a:r>
            <a:r>
              <a:rPr lang="de-DE" sz="1800" dirty="0" err="1">
                <a:effectLst/>
                <a:latin typeface="Calibri" panose="020F0502020204030204" pitchFamily="34" charset="0"/>
                <a:sym typeface="Wingdings" panose="05000000000000000000" pitchFamily="2" charset="2"/>
              </a:rPr>
              <a:t>the</a:t>
            </a:r>
            <a:r>
              <a:rPr lang="de-DE" sz="1800" dirty="0">
                <a:effectLst/>
                <a:latin typeface="Calibri" panose="020F0502020204030204" pitchFamily="34" charset="0"/>
                <a:sym typeface="Wingdings" panose="05000000000000000000" pitchFamily="2" charset="2"/>
              </a:rPr>
              <a:t> box von TFX bereitgestellt, womit Pipelines mit wenig Konfiguration erstellt werden können</a:t>
            </a:r>
          </a:p>
          <a:p>
            <a:pPr marL="171450" indent="-171450">
              <a:buFont typeface="Wingdings" panose="05000000000000000000" pitchFamily="2" charset="2"/>
              <a:buChar char="è"/>
            </a:pPr>
            <a:endParaRPr lang="de-DE" sz="1800" dirty="0">
              <a:effectLst/>
              <a:latin typeface="Calibri" panose="020F0502020204030204" pitchFamily="34" charset="0"/>
              <a:sym typeface="Wingdings" panose="05000000000000000000" pitchFamily="2" charset="2"/>
            </a:endParaRPr>
          </a:p>
          <a:p>
            <a:pPr marL="0" indent="0">
              <a:buFont typeface="Wingdings" panose="05000000000000000000" pitchFamily="2" charset="2"/>
              <a:buNone/>
            </a:pPr>
            <a:endParaRPr lang="de-DE" sz="1800" dirty="0">
              <a:effectLst/>
              <a:latin typeface="Calibri" panose="020F0502020204030204" pitchFamily="34" charset="0"/>
              <a:sym typeface="Wingdings" panose="05000000000000000000" pitchFamily="2" charset="2"/>
            </a:endParaRPr>
          </a:p>
          <a:p>
            <a:pPr marL="0" indent="0">
              <a:buFont typeface="Wingdings" panose="05000000000000000000" pitchFamily="2" charset="2"/>
              <a:buNone/>
            </a:pPr>
            <a:r>
              <a:rPr lang="de-DE" sz="1800" dirty="0">
                <a:effectLst/>
                <a:latin typeface="Calibri" panose="020F0502020204030204" pitchFamily="34" charset="0"/>
                <a:sym typeface="Wingdings" panose="05000000000000000000" pitchFamily="2" charset="2"/>
              </a:rPr>
              <a:t>Unten im Bild sind alle Standartkomponenten aufgeführt</a:t>
            </a:r>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15</a:t>
            </a:fld>
            <a:endParaRPr lang="de-DE"/>
          </a:p>
        </p:txBody>
      </p:sp>
    </p:spTree>
    <p:extLst>
      <p:ext uri="{BB962C8B-B14F-4D97-AF65-F5344CB8AC3E}">
        <p14:creationId xmlns:p14="http://schemas.microsoft.com/office/powerpoint/2010/main" val="296523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vorher angesprochen ändern sich daten in der realen Welt stetig</a:t>
            </a:r>
          </a:p>
          <a:p>
            <a:pPr marL="171450" indent="-171450">
              <a:buFontTx/>
              <a:buChar char="-"/>
            </a:pPr>
            <a:r>
              <a:rPr lang="de-DE" dirty="0"/>
              <a:t>Diese Änderungen sind häufig nicht vorhersehbar und schwer zu identifizieren</a:t>
            </a:r>
          </a:p>
          <a:p>
            <a:pPr marL="171450" indent="-171450">
              <a:buFontTx/>
              <a:buChar char="-"/>
            </a:pPr>
            <a:r>
              <a:rPr lang="de-DE" dirty="0"/>
              <a:t>Und die haben natürlich Einfluss auf die ML Modelle</a:t>
            </a:r>
          </a:p>
          <a:p>
            <a:pPr marL="171450" indent="-171450">
              <a:buFontTx/>
              <a:buChar char="-"/>
            </a:pPr>
            <a:r>
              <a:rPr lang="de-DE" dirty="0"/>
              <a:t>Vermehrt ein Phänomen welches in der Industrie aufzufinden ist, weil dort reale daten anstatt statische </a:t>
            </a:r>
            <a:r>
              <a:rPr lang="de-DE" dirty="0" err="1"/>
              <a:t>Banchmarking</a:t>
            </a:r>
            <a:r>
              <a:rPr lang="de-DE" dirty="0"/>
              <a:t> Datasets verwendet werden</a:t>
            </a:r>
          </a:p>
          <a:p>
            <a:pPr marL="171450" indent="-171450">
              <a:buFontTx/>
              <a:buChar char="-"/>
            </a:pPr>
            <a:endParaRPr lang="de-DE" dirty="0"/>
          </a:p>
          <a:p>
            <a:pPr marL="171450" indent="-171450">
              <a:buFontTx/>
              <a:buChar char="-"/>
            </a:pPr>
            <a:endParaRPr lang="de-DE" dirty="0"/>
          </a:p>
          <a:p>
            <a:pPr marL="0" indent="0">
              <a:buFontTx/>
              <a:buNone/>
            </a:pPr>
            <a:r>
              <a:rPr lang="de-DE" dirty="0"/>
              <a:t>In dieser Arbeit wird spezifisch Concept Drift angeschaut</a:t>
            </a:r>
          </a:p>
          <a:p>
            <a:pPr marL="0" indent="0">
              <a:buFontTx/>
              <a:buNone/>
            </a:pPr>
            <a:endParaRPr lang="de-DE" dirty="0"/>
          </a:p>
          <a:p>
            <a:pPr marL="0" indent="0">
              <a:buFontTx/>
              <a:buNone/>
            </a:pPr>
            <a:r>
              <a:rPr lang="de-DE" dirty="0"/>
              <a:t>Das beschreibt einen sich ändernden Output auf einen gleichbleibenden </a:t>
            </a:r>
            <a:r>
              <a:rPr lang="de-DE" dirty="0" err="1"/>
              <a:t>input</a:t>
            </a:r>
            <a:r>
              <a:rPr lang="de-DE" dirty="0"/>
              <a:t> X</a:t>
            </a:r>
          </a:p>
          <a:p>
            <a:pPr marL="0" indent="0">
              <a:buFontTx/>
              <a:buNone/>
            </a:pPr>
            <a:endParaRPr lang="de-DE" dirty="0"/>
          </a:p>
          <a:p>
            <a:pPr marL="0" indent="0">
              <a:buFontTx/>
              <a:buNone/>
            </a:pPr>
            <a:r>
              <a:rPr lang="de-DE" dirty="0"/>
              <a:t>Beispiele wären sich ändernde Hauspreise auf Grund von Marktschwankungen.</a:t>
            </a:r>
          </a:p>
          <a:p>
            <a:pPr marL="0" indent="0">
              <a:buFontTx/>
              <a:buNone/>
            </a:pPr>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16</a:t>
            </a:fld>
            <a:endParaRPr lang="de-DE"/>
          </a:p>
        </p:txBody>
      </p:sp>
    </p:spTree>
    <p:extLst>
      <p:ext uri="{BB962C8B-B14F-4D97-AF65-F5344CB8AC3E}">
        <p14:creationId xmlns:p14="http://schemas.microsoft.com/office/powerpoint/2010/main" val="422339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Anforderungen</a:t>
            </a:r>
          </a:p>
        </p:txBody>
      </p:sp>
      <p:sp>
        <p:nvSpPr>
          <p:cNvPr id="4" name="Foliennummernplatzhalter 3"/>
          <p:cNvSpPr>
            <a:spLocks noGrp="1"/>
          </p:cNvSpPr>
          <p:nvPr>
            <p:ph type="sldNum" sz="quarter" idx="5"/>
          </p:nvPr>
        </p:nvSpPr>
        <p:spPr/>
        <p:txBody>
          <a:bodyPr/>
          <a:lstStyle/>
          <a:p>
            <a:fld id="{69C9BB43-2A88-1642-8931-0D6171EEF976}" type="slidenum">
              <a:rPr lang="de-DE" smtClean="0"/>
              <a:t>17</a:t>
            </a:fld>
            <a:endParaRPr lang="de-DE"/>
          </a:p>
        </p:txBody>
      </p:sp>
    </p:spTree>
    <p:extLst>
      <p:ext uri="{BB962C8B-B14F-4D97-AF65-F5344CB8AC3E}">
        <p14:creationId xmlns:p14="http://schemas.microsoft.com/office/powerpoint/2010/main" val="81634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Ziel ist eine Continuous Training Pipeline für Recommender Systeme zu entwickeln. Dieser soll bei Erkennung von CD das Modell neu trainieren</a:t>
            </a:r>
          </a:p>
          <a:p>
            <a:endParaRPr lang="de-DE" dirty="0"/>
          </a:p>
          <a:p>
            <a:r>
              <a:rPr lang="de-DE" dirty="0"/>
              <a:t>Aufgeteilt in Basis Anforderungen und Forschungsanforderungen</a:t>
            </a:r>
          </a:p>
          <a:p>
            <a:endParaRPr lang="de-DE" dirty="0"/>
          </a:p>
          <a:p>
            <a:endParaRPr lang="de-DE" dirty="0"/>
          </a:p>
          <a:p>
            <a:r>
              <a:rPr lang="de-DE" dirty="0"/>
              <a:t>Integrated Pipeline: In sich geschlossene Pipeline die in einem Rutsch ausgeführt werden kann</a:t>
            </a:r>
          </a:p>
          <a:p>
            <a:endParaRPr lang="de-DE" dirty="0"/>
          </a:p>
          <a:p>
            <a:r>
              <a:rPr lang="de-DE" dirty="0"/>
              <a:t>Automated Pipeline: Pipeline soll ohne Menschliche Einflüsse durchgeführt werden</a:t>
            </a:r>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18</a:t>
            </a:fld>
            <a:endParaRPr lang="de-DE"/>
          </a:p>
        </p:txBody>
      </p:sp>
    </p:spTree>
    <p:extLst>
      <p:ext uri="{BB962C8B-B14F-4D97-AF65-F5344CB8AC3E}">
        <p14:creationId xmlns:p14="http://schemas.microsoft.com/office/powerpoint/2010/main" val="163272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Anforderungen</a:t>
            </a:r>
          </a:p>
        </p:txBody>
      </p:sp>
      <p:sp>
        <p:nvSpPr>
          <p:cNvPr id="4" name="Foliennummernplatzhalter 3"/>
          <p:cNvSpPr>
            <a:spLocks noGrp="1"/>
          </p:cNvSpPr>
          <p:nvPr>
            <p:ph type="sldNum" sz="quarter" idx="5"/>
          </p:nvPr>
        </p:nvSpPr>
        <p:spPr/>
        <p:txBody>
          <a:bodyPr/>
          <a:lstStyle/>
          <a:p>
            <a:fld id="{69C9BB43-2A88-1642-8931-0D6171EEF976}" type="slidenum">
              <a:rPr lang="de-DE" smtClean="0"/>
              <a:t>19</a:t>
            </a:fld>
            <a:endParaRPr lang="de-DE"/>
          </a:p>
        </p:txBody>
      </p:sp>
    </p:spTree>
    <p:extLst>
      <p:ext uri="{BB962C8B-B14F-4D97-AF65-F5344CB8AC3E}">
        <p14:creationId xmlns:p14="http://schemas.microsoft.com/office/powerpoint/2010/main" val="187479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aufgeführt ist die heutige Agenda, die sich grob an die Struktur meiner Thesis orientiert…</a:t>
            </a:r>
          </a:p>
        </p:txBody>
      </p:sp>
      <p:sp>
        <p:nvSpPr>
          <p:cNvPr id="4" name="Foliennummernplatzhalter 3"/>
          <p:cNvSpPr>
            <a:spLocks noGrp="1"/>
          </p:cNvSpPr>
          <p:nvPr>
            <p:ph type="sldNum" sz="quarter" idx="5"/>
          </p:nvPr>
        </p:nvSpPr>
        <p:spPr/>
        <p:txBody>
          <a:bodyPr/>
          <a:lstStyle/>
          <a:p>
            <a:fld id="{69C9BB43-2A88-1642-8931-0D6171EEF976}" type="slidenum">
              <a:rPr lang="de-DE" smtClean="0"/>
              <a:t>2</a:t>
            </a:fld>
            <a:endParaRPr lang="de-DE"/>
          </a:p>
        </p:txBody>
      </p:sp>
    </p:spTree>
    <p:extLst>
      <p:ext uri="{BB962C8B-B14F-4D97-AF65-F5344CB8AC3E}">
        <p14:creationId xmlns:p14="http://schemas.microsoft.com/office/powerpoint/2010/main" val="714240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 3 Komponenten ist das Artefakt gegliedert</a:t>
            </a:r>
          </a:p>
        </p:txBody>
      </p:sp>
      <p:sp>
        <p:nvSpPr>
          <p:cNvPr id="4" name="Foliennummernplatzhalter 3"/>
          <p:cNvSpPr>
            <a:spLocks noGrp="1"/>
          </p:cNvSpPr>
          <p:nvPr>
            <p:ph type="sldNum" sz="quarter" idx="5"/>
          </p:nvPr>
        </p:nvSpPr>
        <p:spPr/>
        <p:txBody>
          <a:bodyPr/>
          <a:lstStyle/>
          <a:p>
            <a:fld id="{69C9BB43-2A88-1642-8931-0D6171EEF976}" type="slidenum">
              <a:rPr lang="de-DE" smtClean="0"/>
              <a:t>20</a:t>
            </a:fld>
            <a:endParaRPr lang="de-DE"/>
          </a:p>
        </p:txBody>
      </p:sp>
    </p:spTree>
    <p:extLst>
      <p:ext uri="{BB962C8B-B14F-4D97-AF65-F5344CB8AC3E}">
        <p14:creationId xmlns:p14="http://schemas.microsoft.com/office/powerpoint/2010/main" val="1886513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Übersicht des Artefakts: Die CT Pipeline</a:t>
            </a:r>
          </a:p>
          <a:p>
            <a:endParaRPr lang="de-DE" dirty="0"/>
          </a:p>
          <a:p>
            <a:endParaRPr lang="de-DE" dirty="0"/>
          </a:p>
          <a:p>
            <a:r>
              <a:rPr lang="de-DE" dirty="0"/>
              <a:t>3 Pipelines</a:t>
            </a:r>
          </a:p>
          <a:p>
            <a:r>
              <a:rPr lang="de-DE" dirty="0"/>
              <a:t>Übergreifende MLOps Pipeline die die Trainings Pipeline und CD Evaluation Pipeline orchestriert</a:t>
            </a:r>
          </a:p>
          <a:p>
            <a:endParaRPr lang="de-DE" dirty="0"/>
          </a:p>
          <a:p>
            <a:r>
              <a:rPr lang="de-DE" dirty="0"/>
              <a:t>Prozess beschreiben</a:t>
            </a:r>
          </a:p>
          <a:p>
            <a:endParaRPr lang="de-DE" dirty="0"/>
          </a:p>
          <a:p>
            <a:r>
              <a:rPr lang="de-DE" dirty="0"/>
              <a:t>Nicht zu vergessen sind die Daten</a:t>
            </a:r>
          </a:p>
          <a:p>
            <a:endParaRPr lang="de-DE" dirty="0"/>
          </a:p>
          <a:p>
            <a:r>
              <a:rPr lang="de-DE" dirty="0"/>
              <a:t>Nun gehe ich näher auf die einzelnen Bestandteile des Artefakts ein</a:t>
            </a:r>
          </a:p>
          <a:p>
            <a:endParaRPr lang="de-DE" dirty="0"/>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21</a:t>
            </a:fld>
            <a:endParaRPr lang="de-DE"/>
          </a:p>
        </p:txBody>
      </p:sp>
    </p:spTree>
    <p:extLst>
      <p:ext uri="{BB962C8B-B14F-4D97-AF65-F5344CB8AC3E}">
        <p14:creationId xmlns:p14="http://schemas.microsoft.com/office/powerpoint/2010/main" val="1612335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22</a:t>
            </a:fld>
            <a:endParaRPr lang="de-DE"/>
          </a:p>
        </p:txBody>
      </p:sp>
    </p:spTree>
    <p:extLst>
      <p:ext uri="{BB962C8B-B14F-4D97-AF65-F5344CB8AC3E}">
        <p14:creationId xmlns:p14="http://schemas.microsoft.com/office/powerpoint/2010/main" val="24808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Post Training Actions (PTAs)</a:t>
            </a:r>
          </a:p>
          <a:p>
            <a:endParaRPr lang="de-DE" dirty="0"/>
          </a:p>
          <a:p>
            <a:r>
              <a:rPr lang="de-DE" dirty="0"/>
              <a:t>Kleine Berechnungen, um zusätzliche Informationen über das Modell und den Training zu extrahieren</a:t>
            </a:r>
          </a:p>
          <a:p>
            <a:endParaRPr lang="de-DE" dirty="0"/>
          </a:p>
          <a:p>
            <a:r>
              <a:rPr lang="de-DE" dirty="0"/>
              <a:t>Diese PTAs habe ich in die </a:t>
            </a:r>
            <a:r>
              <a:rPr lang="de-DE" dirty="0" err="1"/>
              <a:t>run_fn</a:t>
            </a:r>
            <a:r>
              <a:rPr lang="de-DE" dirty="0"/>
              <a:t> </a:t>
            </a:r>
            <a:r>
              <a:rPr lang="de-DE" dirty="0" err="1"/>
              <a:t>methode</a:t>
            </a:r>
            <a:r>
              <a:rPr lang="de-DE" dirty="0"/>
              <a:t> der RS Klasse eingebettet</a:t>
            </a:r>
          </a:p>
          <a:p>
            <a:pPr marL="171450" indent="-171450">
              <a:buFont typeface="Wingdings" panose="05000000000000000000" pitchFamily="2" charset="2"/>
              <a:buChar char="à"/>
            </a:pPr>
            <a:r>
              <a:rPr lang="de-DE" dirty="0">
                <a:sym typeface="Wingdings" panose="05000000000000000000" pitchFamily="2" charset="2"/>
              </a:rPr>
              <a:t>Das heißt, immer wenn ein Modell trainiert wurde werden </a:t>
            </a:r>
            <a:r>
              <a:rPr lang="de-DE" dirty="0" err="1">
                <a:sym typeface="Wingdings" panose="05000000000000000000" pitchFamily="2" charset="2"/>
              </a:rPr>
              <a:t>PTA‘s</a:t>
            </a:r>
            <a:r>
              <a:rPr lang="de-DE" dirty="0">
                <a:sym typeface="Wingdings" panose="05000000000000000000" pitchFamily="2" charset="2"/>
              </a:rPr>
              <a:t> im Nachgang erstellt und in einem Verzeichnis gespeichert</a:t>
            </a:r>
          </a:p>
          <a:p>
            <a:pPr marL="171450" indent="-171450">
              <a:buFont typeface="Wingdings" panose="05000000000000000000" pitchFamily="2" charset="2"/>
              <a:buChar char="à"/>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Diese bieten eine Übersicht der trainierten Modelle und sollen einen tieferen Einblick in die Modelle geben</a:t>
            </a:r>
            <a:endParaRPr lang="de-DE" dirty="0"/>
          </a:p>
          <a:p>
            <a:endParaRPr lang="de-DE" dirty="0"/>
          </a:p>
          <a:p>
            <a:endParaRPr lang="de-DE" dirty="0"/>
          </a:p>
          <a:p>
            <a:r>
              <a:rPr lang="de-DE" dirty="0"/>
              <a:t>3 PTAs implementiert</a:t>
            </a:r>
          </a:p>
          <a:p>
            <a:pPr marL="0" indent="0">
              <a:buNone/>
            </a:pPr>
            <a:endParaRPr lang="de-DE" dirty="0"/>
          </a:p>
          <a:p>
            <a:pPr marL="0" indent="0">
              <a:buNone/>
            </a:pPr>
            <a:r>
              <a:rPr lang="de-DE" dirty="0"/>
              <a:t>Visualisierung der Modell Architektur</a:t>
            </a:r>
          </a:p>
          <a:p>
            <a:pPr marL="0" indent="0">
              <a:buNone/>
            </a:pPr>
            <a:endParaRPr lang="de-DE" dirty="0"/>
          </a:p>
          <a:p>
            <a:pPr marL="0" indent="0">
              <a:buNone/>
            </a:pPr>
            <a:endParaRPr lang="de-DE" dirty="0"/>
          </a:p>
          <a:p>
            <a:pPr marL="0" indent="0">
              <a:buNone/>
            </a:pPr>
            <a:r>
              <a:rPr lang="de-DE" dirty="0"/>
              <a:t>Visualisierung des </a:t>
            </a:r>
            <a:r>
              <a:rPr lang="de-DE" dirty="0" err="1"/>
              <a:t>Trainingverlaufs</a:t>
            </a:r>
            <a:endParaRPr lang="de-DE" dirty="0"/>
          </a:p>
          <a:p>
            <a:pPr marL="171450" indent="-171450">
              <a:buFontTx/>
              <a:buChar char="-"/>
            </a:pPr>
            <a:r>
              <a:rPr lang="de-DE" dirty="0"/>
              <a:t>Speicherung der </a:t>
            </a:r>
            <a:r>
              <a:rPr lang="de-DE" dirty="0" err="1"/>
              <a:t>Tensorboard</a:t>
            </a:r>
            <a:r>
              <a:rPr lang="de-DE" dirty="0"/>
              <a:t> Logs</a:t>
            </a:r>
          </a:p>
          <a:p>
            <a:pPr marL="171450" indent="-171450">
              <a:buFontTx/>
              <a:buChar char="-"/>
            </a:pPr>
            <a:endParaRPr lang="de-DE" dirty="0"/>
          </a:p>
          <a:p>
            <a:pPr marL="0" indent="0">
              <a:buFontTx/>
              <a:buNone/>
            </a:pPr>
            <a:endParaRPr lang="de-DE" dirty="0"/>
          </a:p>
          <a:p>
            <a:pPr marL="0" indent="0">
              <a:buFontTx/>
              <a:buNone/>
            </a:pPr>
            <a:r>
              <a:rPr lang="de-DE" dirty="0"/>
              <a:t>Visualisierung des </a:t>
            </a:r>
            <a:r>
              <a:rPr lang="de-DE" dirty="0" err="1"/>
              <a:t>cross</a:t>
            </a:r>
            <a:r>
              <a:rPr lang="de-DE" dirty="0"/>
              <a:t>-layers</a:t>
            </a:r>
          </a:p>
          <a:p>
            <a:pPr marL="171450" indent="-171450">
              <a:buFontTx/>
              <a:buChar char="-"/>
            </a:pPr>
            <a:r>
              <a:rPr lang="de-DE" dirty="0"/>
              <a:t>Aufgrund dem Aufbau des Cross-layers können die Gewichte visualisiert werden</a:t>
            </a:r>
          </a:p>
          <a:p>
            <a:pPr marL="171450" indent="-171450">
              <a:buFontTx/>
              <a:buChar char="-"/>
            </a:pPr>
            <a:r>
              <a:rPr lang="de-DE" dirty="0"/>
              <a:t>Die werte der Gewichte sind jeweils einem Feature Cross zugewiesen.</a:t>
            </a:r>
          </a:p>
          <a:p>
            <a:pPr marL="171450" indent="-171450">
              <a:buFontTx/>
              <a:buChar char="-"/>
            </a:pPr>
            <a:r>
              <a:rPr lang="de-DE" dirty="0"/>
              <a:t>Das heißt, dass anhand der Werte der Gewichte abgelesen werden kann, welche Feature Crosses vom Modell priorisiert werden.</a:t>
            </a:r>
          </a:p>
        </p:txBody>
      </p:sp>
      <p:sp>
        <p:nvSpPr>
          <p:cNvPr id="4" name="Foliennummernplatzhalter 3"/>
          <p:cNvSpPr>
            <a:spLocks noGrp="1"/>
          </p:cNvSpPr>
          <p:nvPr>
            <p:ph type="sldNum" sz="quarter" idx="5"/>
          </p:nvPr>
        </p:nvSpPr>
        <p:spPr/>
        <p:txBody>
          <a:bodyPr/>
          <a:lstStyle/>
          <a:p>
            <a:fld id="{69C9BB43-2A88-1642-8931-0D6171EEF976}" type="slidenum">
              <a:rPr lang="de-DE" smtClean="0"/>
              <a:t>23</a:t>
            </a:fld>
            <a:endParaRPr lang="de-DE"/>
          </a:p>
        </p:txBody>
      </p:sp>
    </p:spTree>
    <p:extLst>
      <p:ext uri="{BB962C8B-B14F-4D97-AF65-F5344CB8AC3E}">
        <p14:creationId xmlns:p14="http://schemas.microsoft.com/office/powerpoint/2010/main" val="60557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wird CD klassifiziert in diesem Artefakt</a:t>
            </a:r>
          </a:p>
          <a:p>
            <a:endParaRPr lang="de-DE" dirty="0"/>
          </a:p>
          <a:p>
            <a:r>
              <a:rPr lang="de-DE" dirty="0"/>
              <a:t>Monitoring daten werden auf ein bestimmtes Intervall aggregiert (1 Jahr) worauf für jedes Intervall der </a:t>
            </a:r>
            <a:r>
              <a:rPr lang="de-DE" dirty="0" err="1"/>
              <a:t>avg</a:t>
            </a:r>
            <a:r>
              <a:rPr lang="de-DE" dirty="0"/>
              <a:t>. RMSE berechnet wird</a:t>
            </a:r>
          </a:p>
          <a:p>
            <a:endParaRPr lang="de-DE" dirty="0"/>
          </a:p>
          <a:p>
            <a:r>
              <a:rPr lang="de-DE" dirty="0"/>
              <a:t>Im folgenden Schritt wird das Delta zwischen dem RMSE eines Intervalls und dem Vorgänger Intervall berechnet </a:t>
            </a:r>
            <a:r>
              <a:rPr lang="de-DE" dirty="0">
                <a:sym typeface="Wingdings" panose="05000000000000000000" pitchFamily="2" charset="2"/>
              </a:rPr>
              <a:t> Delta RMSE</a:t>
            </a:r>
          </a:p>
          <a:p>
            <a:endParaRPr lang="de-DE" dirty="0">
              <a:sym typeface="Wingdings" panose="05000000000000000000" pitchFamily="2" charset="2"/>
            </a:endParaRPr>
          </a:p>
          <a:p>
            <a:r>
              <a:rPr lang="de-DE" dirty="0">
                <a:sym typeface="Wingdings" panose="05000000000000000000" pitchFamily="2" charset="2"/>
              </a:rPr>
              <a:t>Es wird geschaut ob das Delta RMSE einen zuvor definierten Grenzwert überschreitet. Neben dem Delta Grenzwert gibt es auch einen Absoluten RMSE Grenzwert. Im Fall von Gradual CD, wo Konzepte sich nur langsam verändern und vom Delta Grenzwert nicht erkannt werden.</a:t>
            </a:r>
          </a:p>
          <a:p>
            <a:endParaRPr lang="de-DE" dirty="0">
              <a:sym typeface="Wingdings" panose="05000000000000000000" pitchFamily="2" charset="2"/>
            </a:endParaRPr>
          </a:p>
          <a:p>
            <a:endParaRPr lang="de-DE" dirty="0">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69C9BB43-2A88-1642-8931-0D6171EEF976}" type="slidenum">
              <a:rPr lang="de-DE" smtClean="0"/>
              <a:t>24</a:t>
            </a:fld>
            <a:endParaRPr lang="de-DE"/>
          </a:p>
        </p:txBody>
      </p:sp>
    </p:spTree>
    <p:extLst>
      <p:ext uri="{BB962C8B-B14F-4D97-AF65-F5344CB8AC3E}">
        <p14:creationId xmlns:p14="http://schemas.microsoft.com/office/powerpoint/2010/main" val="2894053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Pipelines wurden mit Airflow orchestriert</a:t>
            </a:r>
          </a:p>
          <a:p>
            <a:endParaRPr lang="de-DE" dirty="0"/>
          </a:p>
          <a:p>
            <a:r>
              <a:rPr lang="de-DE" dirty="0"/>
              <a:t>Hier zu sehen ist die eingesetzte TFX Pipeline.</a:t>
            </a:r>
          </a:p>
          <a:p>
            <a:r>
              <a:rPr lang="de-DE" dirty="0"/>
              <a:t>ExampleGen, Trainer und Pusher bilden die Basis Komponenten für eine Training Pipeline</a:t>
            </a:r>
          </a:p>
          <a:p>
            <a:r>
              <a:rPr lang="de-DE" dirty="0"/>
              <a:t>Diese wurden erweitert um 3 zusätzliche Komponenten</a:t>
            </a:r>
          </a:p>
          <a:p>
            <a:endParaRPr lang="de-DE" dirty="0"/>
          </a:p>
          <a:p>
            <a:endParaRPr lang="de-DE" dirty="0"/>
          </a:p>
          <a:p>
            <a:r>
              <a:rPr lang="de-DE" dirty="0"/>
              <a:t>CD Evaluation Pipeline besteht aus einem </a:t>
            </a:r>
            <a:r>
              <a:rPr lang="de-DE" dirty="0" err="1"/>
              <a:t>python</a:t>
            </a:r>
            <a:r>
              <a:rPr lang="de-DE" dirty="0"/>
              <a:t> </a:t>
            </a:r>
            <a:r>
              <a:rPr lang="de-DE" dirty="0" err="1"/>
              <a:t>skript</a:t>
            </a:r>
            <a:r>
              <a:rPr lang="de-DE" dirty="0"/>
              <a:t>, weshalb es hier nur als eine </a:t>
            </a:r>
            <a:r>
              <a:rPr lang="de-DE" dirty="0" err="1"/>
              <a:t>task</a:t>
            </a:r>
            <a:r>
              <a:rPr lang="de-DE" dirty="0"/>
              <a:t> aufgeführt wird</a:t>
            </a:r>
          </a:p>
        </p:txBody>
      </p:sp>
      <p:sp>
        <p:nvSpPr>
          <p:cNvPr id="4" name="Foliennummernplatzhalter 3"/>
          <p:cNvSpPr>
            <a:spLocks noGrp="1"/>
          </p:cNvSpPr>
          <p:nvPr>
            <p:ph type="sldNum" sz="quarter" idx="5"/>
          </p:nvPr>
        </p:nvSpPr>
        <p:spPr/>
        <p:txBody>
          <a:bodyPr/>
          <a:lstStyle/>
          <a:p>
            <a:fld id="{69C9BB43-2A88-1642-8931-0D6171EEF976}" type="slidenum">
              <a:rPr lang="de-DE" smtClean="0"/>
              <a:t>25</a:t>
            </a:fld>
            <a:endParaRPr lang="de-DE"/>
          </a:p>
        </p:txBody>
      </p:sp>
    </p:spTree>
    <p:extLst>
      <p:ext uri="{BB962C8B-B14F-4D97-AF65-F5344CB8AC3E}">
        <p14:creationId xmlns:p14="http://schemas.microsoft.com/office/powerpoint/2010/main" val="304397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Anforderungen</a:t>
            </a:r>
          </a:p>
        </p:txBody>
      </p:sp>
      <p:sp>
        <p:nvSpPr>
          <p:cNvPr id="4" name="Foliennummernplatzhalter 3"/>
          <p:cNvSpPr>
            <a:spLocks noGrp="1"/>
          </p:cNvSpPr>
          <p:nvPr>
            <p:ph type="sldNum" sz="quarter" idx="5"/>
          </p:nvPr>
        </p:nvSpPr>
        <p:spPr/>
        <p:txBody>
          <a:bodyPr/>
          <a:lstStyle/>
          <a:p>
            <a:fld id="{69C9BB43-2A88-1642-8931-0D6171EEF976}" type="slidenum">
              <a:rPr lang="de-DE" smtClean="0"/>
              <a:t>26</a:t>
            </a:fld>
            <a:endParaRPr lang="de-DE"/>
          </a:p>
        </p:txBody>
      </p:sp>
    </p:spTree>
    <p:extLst>
      <p:ext uri="{BB962C8B-B14F-4D97-AF65-F5344CB8AC3E}">
        <p14:creationId xmlns:p14="http://schemas.microsoft.com/office/powerpoint/2010/main" val="388147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Testdurchlauf besteht aus insgesamt 2 </a:t>
            </a:r>
            <a:r>
              <a:rPr lang="de-DE" dirty="0" err="1"/>
              <a:t>durchläufen</a:t>
            </a:r>
            <a:endParaRPr lang="de-DE" dirty="0"/>
          </a:p>
          <a:p>
            <a:endParaRPr lang="de-DE" dirty="0"/>
          </a:p>
          <a:p>
            <a:r>
              <a:rPr lang="de-DE" dirty="0"/>
              <a:t>Im 1. Durchlauf wird CD provoziert, damit ein </a:t>
            </a:r>
            <a:r>
              <a:rPr lang="de-DE" dirty="0" err="1"/>
              <a:t>re</a:t>
            </a:r>
            <a:r>
              <a:rPr lang="de-DE" dirty="0"/>
              <a:t>-training getriggert wird.</a:t>
            </a:r>
          </a:p>
          <a:p>
            <a:r>
              <a:rPr lang="de-DE" dirty="0"/>
              <a:t>Das wird folgendermaßen gemacht:</a:t>
            </a:r>
          </a:p>
          <a:p>
            <a:endParaRPr lang="de-DE" dirty="0"/>
          </a:p>
          <a:p>
            <a:r>
              <a:rPr lang="de-DE" dirty="0"/>
              <a:t>Ziel: Es wird eine Verschlechterung der prediction </a:t>
            </a:r>
            <a:r>
              <a:rPr lang="de-DE" dirty="0" err="1"/>
              <a:t>quality</a:t>
            </a:r>
            <a:r>
              <a:rPr lang="de-DE" dirty="0"/>
              <a:t> mit der 2. Hälfte des Datensatzes erwartet, welches ein </a:t>
            </a:r>
            <a:r>
              <a:rPr lang="de-DE" dirty="0" err="1"/>
              <a:t>re</a:t>
            </a:r>
            <a:r>
              <a:rPr lang="de-DE" dirty="0"/>
              <a:t>-training anstößt</a:t>
            </a:r>
          </a:p>
          <a:p>
            <a:endParaRPr lang="de-DE" dirty="0"/>
          </a:p>
          <a:p>
            <a:endParaRPr lang="de-DE" dirty="0"/>
          </a:p>
          <a:p>
            <a:r>
              <a:rPr lang="de-DE" dirty="0"/>
              <a:t>Im 2. Durchlauf wird das Modell diesmal mit dem kompletten Datensatz trainiert.</a:t>
            </a:r>
          </a:p>
          <a:p>
            <a:endParaRPr lang="de-DE" dirty="0"/>
          </a:p>
          <a:p>
            <a:r>
              <a:rPr lang="de-DE" dirty="0"/>
              <a:t>Und der Prediction Service wird weiterhin mit dem kompletten Datensatz durchgeführt</a:t>
            </a:r>
          </a:p>
          <a:p>
            <a:endParaRPr lang="de-DE" dirty="0"/>
          </a:p>
          <a:p>
            <a:r>
              <a:rPr lang="de-DE" dirty="0"/>
              <a:t>Ziel: Die Prognosequalität erfährt keine drastische Verschlechterung, die ein </a:t>
            </a:r>
            <a:r>
              <a:rPr lang="de-DE" dirty="0" err="1"/>
              <a:t>re</a:t>
            </a:r>
            <a:r>
              <a:rPr lang="de-DE" dirty="0"/>
              <a:t>-training provozieren würde.</a:t>
            </a:r>
          </a:p>
        </p:txBody>
      </p:sp>
      <p:sp>
        <p:nvSpPr>
          <p:cNvPr id="4" name="Foliennummernplatzhalter 3"/>
          <p:cNvSpPr>
            <a:spLocks noGrp="1"/>
          </p:cNvSpPr>
          <p:nvPr>
            <p:ph type="sldNum" sz="quarter" idx="5"/>
          </p:nvPr>
        </p:nvSpPr>
        <p:spPr/>
        <p:txBody>
          <a:bodyPr/>
          <a:lstStyle/>
          <a:p>
            <a:fld id="{69C9BB43-2A88-1642-8931-0D6171EEF976}" type="slidenum">
              <a:rPr lang="de-DE" smtClean="0"/>
              <a:t>27</a:t>
            </a:fld>
            <a:endParaRPr lang="de-DE"/>
          </a:p>
        </p:txBody>
      </p:sp>
    </p:spTree>
    <p:extLst>
      <p:ext uri="{BB962C8B-B14F-4D97-AF65-F5344CB8AC3E}">
        <p14:creationId xmlns:p14="http://schemas.microsoft.com/office/powerpoint/2010/main" val="1524070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wir die Ergebnisse:</a:t>
            </a:r>
          </a:p>
          <a:p>
            <a:endParaRPr lang="de-DE" dirty="0"/>
          </a:p>
          <a:p>
            <a:r>
              <a:rPr lang="de-DE" dirty="0"/>
              <a:t>Hier sieht man einen klaren Unterschied im RMSE Verlauf.</a:t>
            </a:r>
          </a:p>
          <a:p>
            <a:r>
              <a:rPr lang="de-DE" dirty="0"/>
              <a:t>Während der RMSE Wert beim alten Modell in der 2. Hälfte deutlich höher ist, bleibt er bei dem neuen Modell konstanter</a:t>
            </a:r>
          </a:p>
        </p:txBody>
      </p:sp>
      <p:sp>
        <p:nvSpPr>
          <p:cNvPr id="4" name="Foliennummernplatzhalter 3"/>
          <p:cNvSpPr>
            <a:spLocks noGrp="1"/>
          </p:cNvSpPr>
          <p:nvPr>
            <p:ph type="sldNum" sz="quarter" idx="5"/>
          </p:nvPr>
        </p:nvSpPr>
        <p:spPr/>
        <p:txBody>
          <a:bodyPr/>
          <a:lstStyle/>
          <a:p>
            <a:fld id="{69C9BB43-2A88-1642-8931-0D6171EEF976}" type="slidenum">
              <a:rPr lang="de-DE" smtClean="0"/>
              <a:t>28</a:t>
            </a:fld>
            <a:endParaRPr lang="de-DE"/>
          </a:p>
        </p:txBody>
      </p:sp>
    </p:spTree>
    <p:extLst>
      <p:ext uri="{BB962C8B-B14F-4D97-AF65-F5344CB8AC3E}">
        <p14:creationId xmlns:p14="http://schemas.microsoft.com/office/powerpoint/2010/main" val="4254469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eine andere Interessante Beobachtung die mit dem Cross-Layer PTA gemacht wurde</a:t>
            </a:r>
          </a:p>
          <a:p>
            <a:r>
              <a:rPr lang="de-DE" dirty="0"/>
              <a:t>Links sieht man die gewichte der </a:t>
            </a:r>
            <a:r>
              <a:rPr lang="de-DE" dirty="0" err="1"/>
              <a:t>cross</a:t>
            </a:r>
            <a:r>
              <a:rPr lang="de-DE" dirty="0"/>
              <a:t>-layers nach 10 </a:t>
            </a:r>
            <a:r>
              <a:rPr lang="de-DE" dirty="0" err="1"/>
              <a:t>epochen</a:t>
            </a:r>
            <a:r>
              <a:rPr lang="de-DE" dirty="0"/>
              <a:t>, und rechts sieht man die gewichte der </a:t>
            </a:r>
            <a:r>
              <a:rPr lang="de-DE" dirty="0" err="1"/>
              <a:t>cross-layer</a:t>
            </a:r>
            <a:r>
              <a:rPr lang="de-DE" dirty="0"/>
              <a:t> nach 200 </a:t>
            </a:r>
            <a:r>
              <a:rPr lang="de-DE" dirty="0" err="1"/>
              <a:t>epochen</a:t>
            </a:r>
            <a:r>
              <a:rPr lang="de-DE" dirty="0"/>
              <a:t> (das ist das </a:t>
            </a:r>
            <a:r>
              <a:rPr lang="de-DE" dirty="0" err="1"/>
              <a:t>overfittete</a:t>
            </a:r>
            <a:r>
              <a:rPr lang="de-DE" dirty="0"/>
              <a:t> </a:t>
            </a:r>
            <a:r>
              <a:rPr lang="de-DE" dirty="0" err="1"/>
              <a:t>modell</a:t>
            </a:r>
            <a:r>
              <a:rPr lang="de-DE" dirty="0"/>
              <a:t>)</a:t>
            </a:r>
          </a:p>
          <a:p>
            <a:endParaRPr lang="de-DE" dirty="0"/>
          </a:p>
          <a:p>
            <a:r>
              <a:rPr lang="de-DE" dirty="0"/>
              <a:t>Es ist interessant zu sehen wie sich die Verteilung der Gewichte auf die </a:t>
            </a:r>
            <a:r>
              <a:rPr lang="de-DE" dirty="0" err="1"/>
              <a:t>user_id</a:t>
            </a:r>
            <a:r>
              <a:rPr lang="de-DE" dirty="0"/>
              <a:t> konsolidieren </a:t>
            </a:r>
            <a:r>
              <a:rPr lang="de-DE" dirty="0">
                <a:sym typeface="Wingdings" panose="05000000000000000000" pitchFamily="2" charset="2"/>
              </a:rPr>
              <a:t>Das könnte auf eine </a:t>
            </a:r>
            <a:r>
              <a:rPr lang="de-DE" dirty="0" err="1">
                <a:sym typeface="Wingdings" panose="05000000000000000000" pitchFamily="2" charset="2"/>
              </a:rPr>
              <a:t>memorization</a:t>
            </a:r>
            <a:r>
              <a:rPr lang="de-DE" dirty="0">
                <a:sym typeface="Wingdings" panose="05000000000000000000" pitchFamily="2" charset="2"/>
              </a:rPr>
              <a:t> des Netzwerks hindeuten.</a:t>
            </a:r>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29</a:t>
            </a:fld>
            <a:endParaRPr lang="de-DE"/>
          </a:p>
        </p:txBody>
      </p:sp>
    </p:spTree>
    <p:extLst>
      <p:ext uri="{BB962C8B-B14F-4D97-AF65-F5344CB8AC3E}">
        <p14:creationId xmlns:p14="http://schemas.microsoft.com/office/powerpoint/2010/main" val="1729945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und ich fange mit einer kleinen Einführung und Problembeschreibung an</a:t>
            </a:r>
          </a:p>
        </p:txBody>
      </p:sp>
      <p:sp>
        <p:nvSpPr>
          <p:cNvPr id="4" name="Foliennummernplatzhalter 3"/>
          <p:cNvSpPr>
            <a:spLocks noGrp="1"/>
          </p:cNvSpPr>
          <p:nvPr>
            <p:ph type="sldNum" sz="quarter" idx="5"/>
          </p:nvPr>
        </p:nvSpPr>
        <p:spPr/>
        <p:txBody>
          <a:bodyPr/>
          <a:lstStyle/>
          <a:p>
            <a:fld id="{69C9BB43-2A88-1642-8931-0D6171EEF976}" type="slidenum">
              <a:rPr lang="de-DE" smtClean="0"/>
              <a:t>3</a:t>
            </a:fld>
            <a:endParaRPr lang="de-DE"/>
          </a:p>
        </p:txBody>
      </p:sp>
    </p:spTree>
    <p:extLst>
      <p:ext uri="{BB962C8B-B14F-4D97-AF65-F5344CB8AC3E}">
        <p14:creationId xmlns:p14="http://schemas.microsoft.com/office/powerpoint/2010/main" val="4190568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 der Zusammenfassung der Evaluierungsphase</a:t>
            </a:r>
          </a:p>
          <a:p>
            <a:endParaRPr lang="de-DE" dirty="0"/>
          </a:p>
          <a:p>
            <a:r>
              <a:rPr lang="de-DE" dirty="0"/>
              <a:t>Der Testdurchlauf war erfolgreich, denn beide Durchläufe wurden korrekt ausgeführt und die CD detection hat sich erwartungsgemäß verhalten</a:t>
            </a:r>
          </a:p>
          <a:p>
            <a:endParaRPr lang="de-DE" dirty="0"/>
          </a:p>
          <a:p>
            <a:r>
              <a:rPr lang="de-DE" dirty="0"/>
              <a:t>Von den Anforderungen wurden alle bis auf eine erfüllt.</a:t>
            </a:r>
          </a:p>
          <a:p>
            <a:endParaRPr lang="de-DE" dirty="0"/>
          </a:p>
          <a:p>
            <a:r>
              <a:rPr lang="de-DE" dirty="0"/>
              <a:t>Das Aktualisieren der Trainingsdaten verlief noch manuell</a:t>
            </a:r>
          </a:p>
          <a:p>
            <a:endParaRPr lang="de-DE" dirty="0"/>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30</a:t>
            </a:fld>
            <a:endParaRPr lang="de-DE"/>
          </a:p>
        </p:txBody>
      </p:sp>
    </p:spTree>
    <p:extLst>
      <p:ext uri="{BB962C8B-B14F-4D97-AF65-F5344CB8AC3E}">
        <p14:creationId xmlns:p14="http://schemas.microsoft.com/office/powerpoint/2010/main" val="1601537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zum Fazit dieser Arbeit</a:t>
            </a:r>
          </a:p>
        </p:txBody>
      </p:sp>
      <p:sp>
        <p:nvSpPr>
          <p:cNvPr id="4" name="Foliennummernplatzhalter 3"/>
          <p:cNvSpPr>
            <a:spLocks noGrp="1"/>
          </p:cNvSpPr>
          <p:nvPr>
            <p:ph type="sldNum" sz="quarter" idx="5"/>
          </p:nvPr>
        </p:nvSpPr>
        <p:spPr/>
        <p:txBody>
          <a:bodyPr/>
          <a:lstStyle/>
          <a:p>
            <a:fld id="{69C9BB43-2A88-1642-8931-0D6171EEF976}" type="slidenum">
              <a:rPr lang="de-DE" smtClean="0"/>
              <a:t>31</a:t>
            </a:fld>
            <a:endParaRPr lang="de-DE"/>
          </a:p>
        </p:txBody>
      </p:sp>
    </p:spTree>
    <p:extLst>
      <p:ext uri="{BB962C8B-B14F-4D97-AF65-F5344CB8AC3E}">
        <p14:creationId xmlns:p14="http://schemas.microsoft.com/office/powerpoint/2010/main" val="710036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Zusammenfassung:</a:t>
            </a:r>
          </a:p>
          <a:p>
            <a:r>
              <a:rPr lang="de-DE" dirty="0"/>
              <a:t>Das Produkt dieser Arbeit ist eine CT Pipeline für RS mit aktuellen SotA </a:t>
            </a:r>
            <a:r>
              <a:rPr lang="de-DE" dirty="0" err="1"/>
              <a:t>tools</a:t>
            </a:r>
            <a:endParaRPr lang="de-DE" dirty="0"/>
          </a:p>
          <a:p>
            <a:endParaRPr lang="de-DE" dirty="0"/>
          </a:p>
          <a:p>
            <a:r>
              <a:rPr lang="de-DE" dirty="0"/>
              <a:t>Kritische Reflexion:</a:t>
            </a:r>
          </a:p>
          <a:p>
            <a:pPr marL="171450" indent="-171450">
              <a:buFontTx/>
              <a:buChar char="-"/>
            </a:pPr>
            <a:r>
              <a:rPr lang="de-DE" dirty="0"/>
              <a:t>Die </a:t>
            </a:r>
            <a:r>
              <a:rPr lang="de-DE" dirty="0" err="1"/>
              <a:t>Evluaierungsmethode</a:t>
            </a:r>
            <a:r>
              <a:rPr lang="de-DE" dirty="0"/>
              <a:t> dieser Arbeit nicht optimal gewesen</a:t>
            </a:r>
          </a:p>
          <a:p>
            <a:pPr marL="171450" indent="-171450">
              <a:buFontTx/>
              <a:buChar char="-"/>
            </a:pPr>
            <a:r>
              <a:rPr lang="de-DE" dirty="0"/>
              <a:t>Um CD zu testen werden etablierte ML Konventionen verletzt, wie z.B. die Verwendung von gleichen Daten für Training und Produktiv oder das bewusste overfitting</a:t>
            </a:r>
          </a:p>
          <a:p>
            <a:pPr marL="171450" indent="-171450">
              <a:buFontTx/>
              <a:buChar char="-"/>
            </a:pPr>
            <a:r>
              <a:rPr lang="de-DE" dirty="0"/>
              <a:t>Das hätte in retrospektive eleganter gelöst werden können</a:t>
            </a:r>
          </a:p>
          <a:p>
            <a:endParaRPr lang="de-DE" dirty="0"/>
          </a:p>
          <a:p>
            <a:endParaRPr lang="de-DE" dirty="0"/>
          </a:p>
          <a:p>
            <a:r>
              <a:rPr lang="de-DE" dirty="0"/>
              <a:t>Erkenntnisse:</a:t>
            </a:r>
          </a:p>
          <a:p>
            <a:r>
              <a:rPr lang="de-DE" dirty="0"/>
              <a:t>Modulare Struktur beschleunigt den Entwicklungsprozess und erleichtert das Debuggen</a:t>
            </a:r>
          </a:p>
          <a:p>
            <a:r>
              <a:rPr lang="de-DE" dirty="0"/>
              <a:t>Passt gut mit dem DSR Ansatz zusammen: Es können leichter Änderungen am Artefakt vorgenommen werden und es kann leichter zwischen den einzelnen Phasen hin und her gewechselt werden</a:t>
            </a:r>
          </a:p>
          <a:p>
            <a:r>
              <a:rPr lang="de-DE" dirty="0" err="1"/>
              <a:t>Bsp</a:t>
            </a:r>
            <a:r>
              <a:rPr lang="de-DE" dirty="0"/>
              <a:t>: Ist das Recommender System. Der RS in der Trainer Komponente konnte angepasst werden und wieder in die TFX eingefügt werden, ohne dass an anderen Stellen Anpassungen vorgenommen werden mussten</a:t>
            </a:r>
          </a:p>
          <a:p>
            <a:endParaRPr lang="de-DE" dirty="0"/>
          </a:p>
          <a:p>
            <a:r>
              <a:rPr lang="de-DE" dirty="0"/>
              <a:t>Kompatibilität zwischen den unterschiedlichen Tools macht die Umsetzung von großen MLOps erst machbar (z.B. Airflow). Beispiel warum KubeFlow sehr beliebt ist für MLOps.</a:t>
            </a:r>
          </a:p>
          <a:p>
            <a:r>
              <a:rPr lang="de-DE" dirty="0"/>
              <a:t>Ohne Interkompatibilität zwischen der Software wäre der Aufwand für die meisten Unternehmen zu hoch.</a:t>
            </a:r>
          </a:p>
          <a:p>
            <a:endParaRPr lang="de-DE" dirty="0"/>
          </a:p>
          <a:p>
            <a:r>
              <a:rPr lang="de-DE" dirty="0"/>
              <a:t>Visualisierung war ein wichtiger Bestandteil dieser Arbeit. Er gestaltet den automatisierten ML Prozess transparenter und nachvollziehbar und gibt dem ML Engineer Einblicke die sonst abhanden kommen würden. </a:t>
            </a:r>
          </a:p>
          <a:p>
            <a:r>
              <a:rPr lang="de-DE" dirty="0"/>
              <a:t>Beispiel mit der Cross-Layer Visualisierung</a:t>
            </a:r>
          </a:p>
          <a:p>
            <a:endParaRPr lang="de-DE" dirty="0"/>
          </a:p>
          <a:p>
            <a:endParaRPr lang="de-DE" dirty="0"/>
          </a:p>
          <a:p>
            <a:r>
              <a:rPr lang="de-DE" dirty="0"/>
              <a:t>Ausblick:</a:t>
            </a:r>
          </a:p>
          <a:p>
            <a:endParaRPr lang="de-DE" dirty="0"/>
          </a:p>
          <a:p>
            <a:r>
              <a:rPr lang="de-DE" dirty="0"/>
              <a:t>MLOps noch sehr neu und entwickelt sich schnell weiter, es bleibt abzuwarten in welche Richtung sich die Arbeit entwickeln wird. Folglich wäre es auch Interessant zu schauen, wie aktuell diese Arbeit in 3 Jahren noch ist.</a:t>
            </a:r>
          </a:p>
        </p:txBody>
      </p:sp>
      <p:sp>
        <p:nvSpPr>
          <p:cNvPr id="4" name="Foliennummernplatzhalter 3"/>
          <p:cNvSpPr>
            <a:spLocks noGrp="1"/>
          </p:cNvSpPr>
          <p:nvPr>
            <p:ph type="sldNum" sz="quarter" idx="5"/>
          </p:nvPr>
        </p:nvSpPr>
        <p:spPr/>
        <p:txBody>
          <a:bodyPr/>
          <a:lstStyle/>
          <a:p>
            <a:fld id="{69C9BB43-2A88-1642-8931-0D6171EEF976}" type="slidenum">
              <a:rPr lang="de-DE" smtClean="0"/>
              <a:t>32</a:t>
            </a:fld>
            <a:endParaRPr lang="de-DE"/>
          </a:p>
        </p:txBody>
      </p:sp>
    </p:spTree>
    <p:extLst>
      <p:ext uri="{BB962C8B-B14F-4D97-AF65-F5344CB8AC3E}">
        <p14:creationId xmlns:p14="http://schemas.microsoft.com/office/powerpoint/2010/main" val="3794183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Bachelorarbeit ist eine sehr lehrreiche Erfahrung für mich gewesen</a:t>
            </a:r>
          </a:p>
          <a:p>
            <a:endParaRPr lang="de-DE" dirty="0"/>
          </a:p>
          <a:p>
            <a:r>
              <a:rPr lang="de-DE" dirty="0"/>
              <a:t>Ich bin froh, dass ich diese Bachelorarbeit genutzt habe, um ein paar Herausforderungen anzugehen.</a:t>
            </a:r>
          </a:p>
          <a:p>
            <a:endParaRPr lang="de-DE" dirty="0"/>
          </a:p>
          <a:p>
            <a:r>
              <a:rPr lang="de-DE" dirty="0"/>
              <a:t>So habe ich die komplette Arbeit auf Englisch verfasst, was etwas neues für mich war.</a:t>
            </a:r>
          </a:p>
          <a:p>
            <a:endParaRPr lang="de-DE" dirty="0"/>
          </a:p>
          <a:p>
            <a:r>
              <a:rPr lang="de-DE" dirty="0"/>
              <a:t>Darüber hinaus war es mir wichtig den kompletten Bachelor Prozess eigenständig durchzuziehen.</a:t>
            </a:r>
          </a:p>
          <a:p>
            <a:endParaRPr lang="de-DE" dirty="0"/>
          </a:p>
          <a:p>
            <a:r>
              <a:rPr lang="de-DE" dirty="0"/>
              <a:t>Es war nicht einfach für mich ein passendes Thema zu finden und selbst jetzt bin ich am Zweifeln, ob das Thema doch nicht zu groß war für eine Bachelorarbeit.</a:t>
            </a:r>
          </a:p>
          <a:p>
            <a:endParaRPr lang="de-DE" dirty="0"/>
          </a:p>
          <a:p>
            <a:r>
              <a:rPr lang="de-DE" dirty="0"/>
              <a:t>Aber das war eine wichtige Erfahrung die ich gesammelt habe.</a:t>
            </a:r>
          </a:p>
          <a:p>
            <a:endParaRPr lang="de-DE" dirty="0"/>
          </a:p>
          <a:p>
            <a:r>
              <a:rPr lang="de-DE" dirty="0"/>
              <a:t>Mir war es wichtig meinen Bachelor Prozess so transparent wie möglich zu gestalten, weshalb ich die komplette Entwicklung auf GitHub getrackt habe.</a:t>
            </a:r>
          </a:p>
          <a:p>
            <a:endParaRPr lang="de-DE" dirty="0"/>
          </a:p>
          <a:p>
            <a:r>
              <a:rPr lang="de-DE" dirty="0"/>
              <a:t>Generell hab ich großen Spaß darin gefunden mich in diese Themengebiete zu vertiefen und mein Bestes zu geben.</a:t>
            </a:r>
          </a:p>
          <a:p>
            <a:endParaRPr lang="de-DE" dirty="0"/>
          </a:p>
          <a:p>
            <a:endParaRPr lang="de-DE" dirty="0"/>
          </a:p>
        </p:txBody>
      </p:sp>
      <p:sp>
        <p:nvSpPr>
          <p:cNvPr id="4" name="Foliennummernplatzhalter 3"/>
          <p:cNvSpPr>
            <a:spLocks noGrp="1"/>
          </p:cNvSpPr>
          <p:nvPr>
            <p:ph type="sldNum" sz="quarter" idx="5"/>
          </p:nvPr>
        </p:nvSpPr>
        <p:spPr/>
        <p:txBody>
          <a:bodyPr/>
          <a:lstStyle/>
          <a:p>
            <a:fld id="{F0C529BC-17E7-B64C-A160-283AB1B0AA2C}" type="slidenum">
              <a:rPr lang="de-DE" smtClean="0"/>
              <a:t>33</a:t>
            </a:fld>
            <a:endParaRPr lang="de-DE"/>
          </a:p>
        </p:txBody>
      </p:sp>
    </p:spTree>
    <p:extLst>
      <p:ext uri="{BB962C8B-B14F-4D97-AF65-F5344CB8AC3E}">
        <p14:creationId xmlns:p14="http://schemas.microsoft.com/office/powerpoint/2010/main" val="15616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34</a:t>
            </a:fld>
            <a:endParaRPr lang="de-DE"/>
          </a:p>
        </p:txBody>
      </p:sp>
    </p:spTree>
    <p:extLst>
      <p:ext uri="{BB962C8B-B14F-4D97-AF65-F5344CB8AC3E}">
        <p14:creationId xmlns:p14="http://schemas.microsoft.com/office/powerpoint/2010/main" val="2791318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ML ist ein Bereich der Informatik, der sich mit Algorithmen beschäftigt, die Muster und Generalisierung aus Daten ableiten können, um damit Prognosen zu treffen</a:t>
            </a:r>
          </a:p>
          <a:p>
            <a:r>
              <a:rPr lang="de-DE" dirty="0"/>
              <a:t>ML wird bereits erfolgreich in verschiedenen Bereichen eingesetzt, wozu Medizin, Autonomes Fahren und E-Commerce dazu zählen</a:t>
            </a:r>
          </a:p>
          <a:p>
            <a:r>
              <a:rPr lang="de-DE" dirty="0"/>
              <a:t>ML gehört derzeit zu den am stärksten Wachsenden technischen Bereichen im Industriesektor (mit </a:t>
            </a:r>
            <a:r>
              <a:rPr lang="de-DE" dirty="0" err="1"/>
              <a:t>geschätzem</a:t>
            </a:r>
            <a:r>
              <a:rPr lang="de-DE" dirty="0"/>
              <a:t> Umsatz von über $50 Mrd.)</a:t>
            </a:r>
          </a:p>
          <a:p>
            <a:endParaRPr lang="de-DE" dirty="0"/>
          </a:p>
          <a:p>
            <a:endParaRPr lang="de-DE" dirty="0"/>
          </a:p>
          <a:p>
            <a:r>
              <a:rPr lang="de-DE" dirty="0"/>
              <a:t>Unter den am meisten verbreiteten ML Anwendungen gehören die sogenannten Recommender Systeme (um das es auch in dieser </a:t>
            </a:r>
            <a:r>
              <a:rPr lang="de-DE" dirty="0" err="1"/>
              <a:t>arbeit</a:t>
            </a:r>
            <a:r>
              <a:rPr lang="de-DE" dirty="0"/>
              <a:t> geht)</a:t>
            </a:r>
          </a:p>
          <a:p>
            <a:r>
              <a:rPr lang="de-DE" dirty="0"/>
              <a:t>Diese verwenden daten von Benutzer einer Online-Plattform, um daraus Vorlieben abzuleiten und angemessene Produkte zu empfehlen</a:t>
            </a:r>
          </a:p>
          <a:p>
            <a:r>
              <a:rPr lang="de-DE" dirty="0"/>
              <a:t>Im E-Commerce können das physische Produkte sein und in Streaming Diensten wie Netflix sind das Filme und Serien</a:t>
            </a:r>
          </a:p>
        </p:txBody>
      </p:sp>
      <p:sp>
        <p:nvSpPr>
          <p:cNvPr id="4" name="Foliennummernplatzhalter 3"/>
          <p:cNvSpPr>
            <a:spLocks noGrp="1"/>
          </p:cNvSpPr>
          <p:nvPr>
            <p:ph type="sldNum" sz="quarter" idx="5"/>
          </p:nvPr>
        </p:nvSpPr>
        <p:spPr/>
        <p:txBody>
          <a:bodyPr/>
          <a:lstStyle/>
          <a:p>
            <a:fld id="{69C9BB43-2A88-1642-8931-0D6171EEF976}" type="slidenum">
              <a:rPr lang="de-DE" smtClean="0"/>
              <a:t>4</a:t>
            </a:fld>
            <a:endParaRPr lang="de-DE"/>
          </a:p>
        </p:txBody>
      </p:sp>
    </p:spTree>
    <p:extLst>
      <p:ext uri="{BB962C8B-B14F-4D97-AF65-F5344CB8AC3E}">
        <p14:creationId xmlns:p14="http://schemas.microsoft.com/office/powerpoint/2010/main" val="360041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Einsatz von ML stellt sich für viele Unternehmen als lukratives Geschäft heraus</a:t>
            </a:r>
          </a:p>
          <a:p>
            <a:r>
              <a:rPr lang="de-DE" dirty="0"/>
              <a:t>Jedoch kommen mit diesen neuen Technologien auch neue Herausforderungen, die sich Unternehmen stellen müssen.</a:t>
            </a:r>
          </a:p>
          <a:p>
            <a:endParaRPr lang="de-DE" dirty="0"/>
          </a:p>
          <a:p>
            <a:r>
              <a:rPr lang="de-DE" dirty="0"/>
              <a:t>Die Operationalisierung (der Betrieb) von ML Systemen teilt einige Gemeinsamkeiten mit dem der herkömmlichen Softwaresysteme, unterscheidet sich jedoch stark genug, dass traditionelle Praktiken  der Softwareentwicklung nicht ausreichen.</a:t>
            </a:r>
          </a:p>
          <a:p>
            <a:r>
              <a:rPr lang="de-DE" dirty="0"/>
              <a:t>Das liegt daran, dass ML Systeme direkt mit Daten der Außenwelt interagieren.  Wenn man so will ist ein ML Modell nix anderes als ein Produkt der Daten die er konsumiert. Das macht ML besonders</a:t>
            </a:r>
          </a:p>
          <a:p>
            <a:endParaRPr lang="de-DE" dirty="0"/>
          </a:p>
          <a:p>
            <a:r>
              <a:rPr lang="de-DE" dirty="0"/>
              <a:t>Diese Eigenschaft muss bei der Operationalisierung natürlich berücksichtigt werden.</a:t>
            </a:r>
          </a:p>
          <a:p>
            <a:endParaRPr lang="de-DE" dirty="0"/>
          </a:p>
          <a:p>
            <a:r>
              <a:rPr lang="de-DE" dirty="0"/>
              <a:t>Hier sind Aspekte aufgelistet die beim Betreiben von ML Systemen eine Rolle spielen: </a:t>
            </a:r>
          </a:p>
          <a:p>
            <a:r>
              <a:rPr lang="de-DE" dirty="0"/>
              <a:t>Entwicklungszeit, Deployment und die Wartung, und dann noch der Wandel der Daten über einen Zeitraum (weil ML Systeme direkt mit Daten interagieren und dafür auch anfällig sind)</a:t>
            </a:r>
          </a:p>
          <a:p>
            <a:endParaRPr lang="de-DE" dirty="0"/>
          </a:p>
          <a:p>
            <a:r>
              <a:rPr lang="de-DE" dirty="0"/>
              <a:t>Um diese Probleme anzugehen, hat sich MLOps etabliert, welches sich aus dem bereits bekannten DevOps ableiten.</a:t>
            </a:r>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5</a:t>
            </a:fld>
            <a:endParaRPr lang="de-DE"/>
          </a:p>
        </p:txBody>
      </p:sp>
    </p:spTree>
    <p:extLst>
      <p:ext uri="{BB962C8B-B14F-4D97-AF65-F5344CB8AC3E}">
        <p14:creationId xmlns:p14="http://schemas.microsoft.com/office/powerpoint/2010/main" val="163059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diesem generellen Problem hat sich folgende Fragestellung herauskristallisiert.</a:t>
            </a:r>
          </a:p>
          <a:p>
            <a:endParaRPr lang="de-DE" dirty="0"/>
          </a:p>
          <a:p>
            <a:r>
              <a:rPr lang="de-DE" dirty="0"/>
              <a:t>„Wie kann eine MLOps Pipeline, die Concept Drift berücksichtigt, aussehen?</a:t>
            </a:r>
          </a:p>
          <a:p>
            <a:endParaRPr lang="de-DE" dirty="0"/>
          </a:p>
          <a:p>
            <a:r>
              <a:rPr lang="de-DE" dirty="0"/>
              <a:t>Das ist eine weit gefasste Fragestellung, um Spielraum für die Erstellung eines Proof </a:t>
            </a:r>
            <a:r>
              <a:rPr lang="de-DE" dirty="0" err="1"/>
              <a:t>of</a:t>
            </a:r>
            <a:r>
              <a:rPr lang="de-DE" dirty="0"/>
              <a:t> Concepts zu bieten.</a:t>
            </a:r>
          </a:p>
          <a:p>
            <a:endParaRPr lang="de-DE" dirty="0"/>
          </a:p>
          <a:p>
            <a:r>
              <a:rPr lang="de-DE" dirty="0"/>
              <a:t>Denn das wird das Produkt dieser Arbeit sein.</a:t>
            </a:r>
          </a:p>
        </p:txBody>
      </p:sp>
      <p:sp>
        <p:nvSpPr>
          <p:cNvPr id="4" name="Foliennummernplatzhalter 3"/>
          <p:cNvSpPr>
            <a:spLocks noGrp="1"/>
          </p:cNvSpPr>
          <p:nvPr>
            <p:ph type="sldNum" sz="quarter" idx="5"/>
          </p:nvPr>
        </p:nvSpPr>
        <p:spPr/>
        <p:txBody>
          <a:bodyPr/>
          <a:lstStyle/>
          <a:p>
            <a:fld id="{69C9BB43-2A88-1642-8931-0D6171EEF976}" type="slidenum">
              <a:rPr lang="de-DE" smtClean="0"/>
              <a:t>6</a:t>
            </a:fld>
            <a:endParaRPr lang="de-DE"/>
          </a:p>
        </p:txBody>
      </p:sp>
    </p:spTree>
    <p:extLst>
      <p:ext uri="{BB962C8B-B14F-4D97-AF65-F5344CB8AC3E}">
        <p14:creationId xmlns:p14="http://schemas.microsoft.com/office/powerpoint/2010/main" val="409540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hierfür wird die Forschungsmethode des Design Science </a:t>
            </a:r>
            <a:r>
              <a:rPr lang="de-DE" dirty="0" err="1"/>
              <a:t>Researches</a:t>
            </a:r>
            <a:r>
              <a:rPr lang="de-DE" dirty="0"/>
              <a:t> von Hevner herangezogen.</a:t>
            </a:r>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69C9BB43-2A88-1642-8931-0D6171EEF976}" type="slidenum">
              <a:rPr lang="de-DE" smtClean="0"/>
              <a:t>7</a:t>
            </a:fld>
            <a:endParaRPr lang="de-DE"/>
          </a:p>
        </p:txBody>
      </p:sp>
    </p:spTree>
    <p:extLst>
      <p:ext uri="{BB962C8B-B14F-4D97-AF65-F5344CB8AC3E}">
        <p14:creationId xmlns:p14="http://schemas.microsoft.com/office/powerpoint/2010/main" val="267638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Ich gehe gar nicht größer auf die Geschichte von DSR ein weil Sie vermutlich damit vertraut sind.</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Im Gegensatz zur Forschung in Naturwissenschaften, wo Phänomene der Natur entdeckt und bewiesen werden, wird in DS vorerst ein Problem identifiziert welches durch die Entwicklung eines Artefakt gelöst werden soll.</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Aus diesem Grund beliebt im Ingenieurwesen und Informatik.</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Hevner DSR Ansatz besteht aus 3 Zyklen die iterativ durchlaufen werden um am Ende ein sogenanntes Artefakt zu erstellen.</a:t>
            </a:r>
          </a:p>
          <a:p>
            <a:pPr marL="0" indent="0">
              <a:buNone/>
            </a:pPr>
            <a:endParaRPr lang="de-DE" sz="1200" kern="1200" dirty="0">
              <a:solidFill>
                <a:schemeClr val="tx1"/>
              </a:solidFill>
              <a:effectLst/>
              <a:latin typeface="+mn-lt"/>
              <a:ea typeface="+mn-ea"/>
              <a:cs typeface="+mn-cs"/>
            </a:endParaRPr>
          </a:p>
          <a:p>
            <a:pPr marL="0" indent="0">
              <a:buNone/>
            </a:pPr>
            <a:r>
              <a:rPr lang="de-DE" sz="1200" kern="1200" dirty="0">
                <a:solidFill>
                  <a:schemeClr val="tx1"/>
                </a:solidFill>
                <a:effectLst/>
                <a:latin typeface="+mn-lt"/>
                <a:ea typeface="+mn-ea"/>
                <a:cs typeface="+mn-cs"/>
              </a:rPr>
              <a:t>Relevance Cycle: </a:t>
            </a:r>
          </a:p>
          <a:p>
            <a:pPr marL="228600" indent="-228600">
              <a:buAutoNum type="arabicPeriod"/>
            </a:pPr>
            <a:endParaRPr lang="de-DE" sz="1200" kern="1200" dirty="0">
              <a:solidFill>
                <a:schemeClr val="tx1"/>
              </a:solidFill>
              <a:effectLst/>
              <a:latin typeface="+mn-lt"/>
              <a:ea typeface="+mn-ea"/>
              <a:cs typeface="+mn-cs"/>
            </a:endParaRPr>
          </a:p>
          <a:p>
            <a:pPr marL="0" indent="0">
              <a:buNone/>
            </a:pPr>
            <a:r>
              <a:rPr lang="de-DE" sz="1200" kern="1200" dirty="0">
                <a:solidFill>
                  <a:schemeClr val="tx1"/>
                </a:solidFill>
                <a:effectLst/>
                <a:latin typeface="+mn-lt"/>
                <a:ea typeface="+mn-ea"/>
                <a:cs typeface="+mn-cs"/>
              </a:rPr>
              <a:t>Hier gilt es sich mit dem Problem das gelöst werden soll, auseinanderzusetzen</a:t>
            </a:r>
          </a:p>
          <a:p>
            <a:pPr marL="0" indent="0">
              <a:buNone/>
            </a:pPr>
            <a:r>
              <a:rPr lang="de-DE" sz="1200" kern="1200" dirty="0">
                <a:solidFill>
                  <a:schemeClr val="tx1"/>
                </a:solidFill>
                <a:effectLst/>
                <a:latin typeface="+mn-lt"/>
                <a:ea typeface="+mn-ea"/>
                <a:cs typeface="+mn-cs"/>
              </a:rPr>
              <a:t>Hier wird das </a:t>
            </a:r>
          </a:p>
          <a:p>
            <a:pPr marL="0" indent="0">
              <a:buNone/>
            </a:pPr>
            <a:r>
              <a:rPr lang="de-DE" sz="1200" kern="1200" dirty="0">
                <a:solidFill>
                  <a:schemeClr val="tx1"/>
                </a:solidFill>
                <a:effectLst/>
                <a:latin typeface="+mn-lt"/>
                <a:ea typeface="+mn-ea"/>
                <a:cs typeface="+mn-cs"/>
              </a:rPr>
              <a:t>(Hier wird eine Bestandsanalyse gemacht und Anforderungen an das Artefakt spezifiziert)</a:t>
            </a:r>
          </a:p>
          <a:p>
            <a:pPr marL="0" indent="0">
              <a:buNone/>
            </a:pPr>
            <a:endParaRPr lang="de-DE" sz="1200" kern="1200" dirty="0">
              <a:solidFill>
                <a:schemeClr val="tx1"/>
              </a:solidFill>
              <a:effectLst/>
              <a:latin typeface="+mn-lt"/>
              <a:ea typeface="+mn-ea"/>
              <a:cs typeface="+mn-cs"/>
            </a:endParaRPr>
          </a:p>
          <a:p>
            <a:pPr marL="0" indent="0">
              <a:buNone/>
            </a:pPr>
            <a:r>
              <a:rPr lang="de-DE" sz="1200" kern="1200" dirty="0">
                <a:solidFill>
                  <a:schemeClr val="tx1"/>
                </a:solidFill>
                <a:effectLst/>
                <a:latin typeface="+mn-lt"/>
                <a:ea typeface="+mn-ea"/>
                <a:cs typeface="+mn-cs"/>
              </a:rPr>
              <a:t>Da diese Arbeit nicht in einem Unternehmen entstanden ist, habe ich die Problemstellung und Anforderungen aus Reports und Whitepaper abgeleitet</a:t>
            </a:r>
          </a:p>
          <a:p>
            <a:pPr marL="0" indent="0">
              <a:buNone/>
            </a:pPr>
            <a:endParaRPr lang="de-DE" sz="1200" kern="1200" dirty="0">
              <a:solidFill>
                <a:schemeClr val="tx1"/>
              </a:solidFill>
              <a:effectLst/>
              <a:latin typeface="+mn-lt"/>
              <a:ea typeface="+mn-ea"/>
              <a:cs typeface="+mn-cs"/>
            </a:endParaRPr>
          </a:p>
          <a:p>
            <a:pPr marL="0" indent="0">
              <a:buNone/>
            </a:pPr>
            <a:endParaRPr lang="de-DE" sz="1200" kern="1200" dirty="0">
              <a:solidFill>
                <a:schemeClr val="tx1"/>
              </a:solidFill>
              <a:effectLst/>
              <a:latin typeface="+mn-lt"/>
              <a:ea typeface="+mn-ea"/>
              <a:cs typeface="+mn-cs"/>
            </a:endParaRPr>
          </a:p>
          <a:p>
            <a:pPr marL="0" indent="0">
              <a:buNone/>
            </a:pPr>
            <a:r>
              <a:rPr lang="de-DE" sz="1200" kern="1200" dirty="0">
                <a:solidFill>
                  <a:schemeClr val="tx1"/>
                </a:solidFill>
                <a:effectLst/>
                <a:latin typeface="+mn-lt"/>
                <a:ea typeface="+mn-ea"/>
                <a:cs typeface="+mn-cs"/>
              </a:rPr>
              <a:t>Rigor Cycle:</a:t>
            </a:r>
          </a:p>
          <a:p>
            <a:pPr marL="0" indent="0">
              <a:buNone/>
            </a:pPr>
            <a:endParaRPr lang="de-DE" sz="1200" kern="1200" dirty="0">
              <a:solidFill>
                <a:schemeClr val="tx1"/>
              </a:solidFill>
              <a:effectLst/>
              <a:latin typeface="+mn-lt"/>
              <a:ea typeface="+mn-ea"/>
              <a:cs typeface="+mn-cs"/>
            </a:endParaRPr>
          </a:p>
          <a:p>
            <a:pPr marL="0" indent="0">
              <a:buNone/>
            </a:pPr>
            <a:r>
              <a:rPr lang="de-DE" sz="1200" kern="1200" dirty="0">
                <a:solidFill>
                  <a:schemeClr val="tx1"/>
                </a:solidFill>
                <a:effectLst/>
                <a:latin typeface="+mn-lt"/>
                <a:ea typeface="+mn-ea"/>
                <a:cs typeface="+mn-cs"/>
              </a:rPr>
              <a:t>Im Rigor Cycle soll das wissenschaftliche SotA recherchiert werden, die in das Artefakt inkorporiert werden</a:t>
            </a:r>
          </a:p>
          <a:p>
            <a:pPr marL="171450" indent="-171450">
              <a:buFont typeface="Wingdings" panose="05000000000000000000" pitchFamily="2" charset="2"/>
              <a:buChar char="è"/>
            </a:pPr>
            <a:r>
              <a:rPr lang="de-DE" sz="1200" kern="1200" dirty="0">
                <a:solidFill>
                  <a:schemeClr val="tx1"/>
                </a:solidFill>
                <a:effectLst/>
                <a:latin typeface="+mn-lt"/>
                <a:ea typeface="+mn-ea"/>
                <a:cs typeface="+mn-cs"/>
                <a:sym typeface="Wingdings" panose="05000000000000000000" pitchFamily="2" charset="2"/>
              </a:rPr>
              <a:t>Das ist die Knowledge </a:t>
            </a:r>
            <a:r>
              <a:rPr lang="de-DE" sz="1200" kern="1200" dirty="0" err="1">
                <a:solidFill>
                  <a:schemeClr val="tx1"/>
                </a:solidFill>
                <a:effectLst/>
                <a:latin typeface="+mn-lt"/>
                <a:ea typeface="+mn-ea"/>
                <a:cs typeface="+mn-cs"/>
                <a:sym typeface="Wingdings" panose="05000000000000000000" pitchFamily="2" charset="2"/>
              </a:rPr>
              <a:t>base</a:t>
            </a:r>
            <a:endParaRPr lang="de-DE" sz="1200" kern="1200" dirty="0">
              <a:solidFill>
                <a:schemeClr val="tx1"/>
              </a:solidFill>
              <a:effectLst/>
              <a:latin typeface="+mn-lt"/>
              <a:ea typeface="+mn-ea"/>
              <a:cs typeface="+mn-cs"/>
              <a:sym typeface="Wingdings" panose="05000000000000000000" pitchFamily="2" charset="2"/>
            </a:endParaRPr>
          </a:p>
          <a:p>
            <a:pPr marL="171450" indent="-171450">
              <a:buFont typeface="Wingdings" panose="05000000000000000000" pitchFamily="2" charset="2"/>
              <a:buChar char="è"/>
            </a:pPr>
            <a:endParaRPr lang="de-DE" sz="1200" kern="1200" dirty="0">
              <a:solidFill>
                <a:schemeClr val="tx1"/>
              </a:solidFill>
              <a:effectLst/>
              <a:latin typeface="+mn-lt"/>
              <a:ea typeface="+mn-ea"/>
              <a:cs typeface="+mn-cs"/>
              <a:sym typeface="Wingdings" panose="05000000000000000000" pitchFamily="2" charset="2"/>
            </a:endParaRPr>
          </a:p>
          <a:p>
            <a:pPr marL="0" indent="0">
              <a:buFont typeface="Wingdings" panose="05000000000000000000" pitchFamily="2" charset="2"/>
              <a:buNone/>
            </a:pPr>
            <a:r>
              <a:rPr lang="de-DE" sz="1200" kern="1200" dirty="0">
                <a:solidFill>
                  <a:schemeClr val="tx1"/>
                </a:solidFill>
                <a:effectLst/>
                <a:latin typeface="+mn-lt"/>
                <a:ea typeface="+mn-ea"/>
                <a:cs typeface="+mn-cs"/>
                <a:sym typeface="Wingdings" panose="05000000000000000000" pitchFamily="2" charset="2"/>
              </a:rPr>
              <a:t>Design Cycle:</a:t>
            </a:r>
          </a:p>
          <a:p>
            <a:pPr marL="0" indent="0">
              <a:buFont typeface="Wingdings" panose="05000000000000000000" pitchFamily="2" charset="2"/>
              <a:buNone/>
            </a:pPr>
            <a:r>
              <a:rPr lang="de-DE" sz="1200" kern="1200" dirty="0">
                <a:solidFill>
                  <a:schemeClr val="tx1"/>
                </a:solidFill>
                <a:effectLst/>
                <a:latin typeface="+mn-lt"/>
                <a:ea typeface="+mn-ea"/>
                <a:cs typeface="+mn-cs"/>
                <a:sym typeface="Wingdings" panose="05000000000000000000" pitchFamily="2" charset="2"/>
              </a:rPr>
              <a:t>Zusammenführung der 2 Zyklen, um das Artefakt zu erstellen.</a:t>
            </a:r>
          </a:p>
          <a:p>
            <a:pPr marL="0" indent="0">
              <a:buFont typeface="Wingdings" panose="05000000000000000000" pitchFamily="2" charset="2"/>
              <a:buNone/>
            </a:pPr>
            <a:r>
              <a:rPr lang="de-DE" sz="1200" kern="1200" dirty="0">
                <a:solidFill>
                  <a:schemeClr val="tx1"/>
                </a:solidFill>
                <a:effectLst/>
                <a:latin typeface="+mn-lt"/>
                <a:ea typeface="+mn-ea"/>
                <a:cs typeface="+mn-cs"/>
                <a:sym typeface="Wingdings" panose="05000000000000000000" pitchFamily="2" charset="2"/>
              </a:rPr>
              <a:t>Der Entwicklungsstand wird regelmäßig evaluiert, um Anpassungen vorzunehmen </a:t>
            </a:r>
          </a:p>
          <a:p>
            <a:pPr marL="0" indent="0">
              <a:buFont typeface="Wingdings" panose="05000000000000000000" pitchFamily="2" charset="2"/>
              <a:buNone/>
            </a:pPr>
            <a:endParaRPr lang="de-DE" sz="1200" kern="1200" dirty="0">
              <a:solidFill>
                <a:schemeClr val="tx1"/>
              </a:solidFill>
              <a:effectLst/>
              <a:latin typeface="+mn-lt"/>
              <a:ea typeface="+mn-ea"/>
              <a:cs typeface="+mn-cs"/>
              <a:sym typeface="Wingdings" panose="05000000000000000000" pitchFamily="2" charset="2"/>
            </a:endParaRPr>
          </a:p>
          <a:p>
            <a:pPr marL="0" indent="0">
              <a:buFont typeface="Wingdings" panose="05000000000000000000" pitchFamily="2" charset="2"/>
              <a:buNone/>
            </a:pPr>
            <a:endParaRPr lang="de-DE" sz="1200" kern="1200" dirty="0">
              <a:solidFill>
                <a:schemeClr val="tx1"/>
              </a:solidFill>
              <a:effectLst/>
              <a:latin typeface="+mn-lt"/>
              <a:ea typeface="+mn-ea"/>
              <a:cs typeface="+mn-cs"/>
              <a:sym typeface="Wingdings" panose="05000000000000000000" pitchFamily="2" charset="2"/>
            </a:endParaRPr>
          </a:p>
          <a:p>
            <a:pPr marL="0" indent="0">
              <a:buFont typeface="Wingdings" panose="05000000000000000000" pitchFamily="2" charset="2"/>
              <a:buNone/>
            </a:pPr>
            <a:r>
              <a:rPr lang="de-DE" sz="1200" kern="1200" dirty="0">
                <a:solidFill>
                  <a:schemeClr val="tx1"/>
                </a:solidFill>
                <a:effectLst/>
                <a:latin typeface="+mn-lt"/>
                <a:ea typeface="+mn-ea"/>
                <a:cs typeface="+mn-cs"/>
                <a:sym typeface="Wingdings" panose="05000000000000000000" pitchFamily="2" charset="2"/>
              </a:rPr>
              <a:t>Im Fall dieser Arbeit ist das Artefakt ein Proof </a:t>
            </a:r>
            <a:r>
              <a:rPr lang="de-DE" sz="1200" kern="1200" dirty="0" err="1">
                <a:solidFill>
                  <a:schemeClr val="tx1"/>
                </a:solidFill>
                <a:effectLst/>
                <a:latin typeface="+mn-lt"/>
                <a:ea typeface="+mn-ea"/>
                <a:cs typeface="+mn-cs"/>
                <a:sym typeface="Wingdings" panose="05000000000000000000" pitchFamily="2" charset="2"/>
              </a:rPr>
              <a:t>of</a:t>
            </a:r>
            <a:r>
              <a:rPr lang="de-DE" sz="1200" kern="1200" dirty="0">
                <a:solidFill>
                  <a:schemeClr val="tx1"/>
                </a:solidFill>
                <a:effectLst/>
                <a:latin typeface="+mn-lt"/>
                <a:ea typeface="+mn-ea"/>
                <a:cs typeface="+mn-cs"/>
                <a:sym typeface="Wingdings" panose="05000000000000000000" pitchFamily="2" charset="2"/>
              </a:rPr>
              <a:t> Concept</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69C9BB43-2A88-1642-8931-0D6171EEF976}" type="slidenum">
              <a:rPr lang="de-DE" smtClean="0"/>
              <a:t>8</a:t>
            </a:fld>
            <a:endParaRPr lang="de-DE"/>
          </a:p>
        </p:txBody>
      </p:sp>
    </p:spTree>
    <p:extLst>
      <p:ext uri="{BB962C8B-B14F-4D97-AF65-F5344CB8AC3E}">
        <p14:creationId xmlns:p14="http://schemas.microsoft.com/office/powerpoint/2010/main" val="2898767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gehen wir kurz auf die wissenschaftlichen Grundlagen und dem State </a:t>
            </a:r>
            <a:r>
              <a:rPr lang="de-DE" dirty="0" err="1"/>
              <a:t>of</a:t>
            </a:r>
            <a:r>
              <a:rPr lang="de-DE" dirty="0"/>
              <a:t> </a:t>
            </a:r>
            <a:r>
              <a:rPr lang="de-DE" dirty="0" err="1"/>
              <a:t>the</a:t>
            </a:r>
            <a:r>
              <a:rPr lang="de-DE" dirty="0"/>
              <a:t> Art ein.</a:t>
            </a:r>
          </a:p>
        </p:txBody>
      </p:sp>
      <p:sp>
        <p:nvSpPr>
          <p:cNvPr id="4" name="Foliennummernplatzhalter 3"/>
          <p:cNvSpPr>
            <a:spLocks noGrp="1"/>
          </p:cNvSpPr>
          <p:nvPr>
            <p:ph type="sldNum" sz="quarter" idx="5"/>
          </p:nvPr>
        </p:nvSpPr>
        <p:spPr/>
        <p:txBody>
          <a:bodyPr/>
          <a:lstStyle/>
          <a:p>
            <a:fld id="{69C9BB43-2A88-1642-8931-0D6171EEF976}" type="slidenum">
              <a:rPr lang="de-DE" smtClean="0"/>
              <a:t>9</a:t>
            </a:fld>
            <a:endParaRPr lang="de-DE"/>
          </a:p>
        </p:txBody>
      </p:sp>
    </p:spTree>
    <p:extLst>
      <p:ext uri="{BB962C8B-B14F-4D97-AF65-F5344CB8AC3E}">
        <p14:creationId xmlns:p14="http://schemas.microsoft.com/office/powerpoint/2010/main" val="219939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02374B-A5F5-2A46-A532-D71E50A9EF3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2C3DF75-C7F3-EF48-AF4A-65805624A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1B695A8-5323-4C42-8D45-91FDC20C2A55}"/>
              </a:ext>
            </a:extLst>
          </p:cNvPr>
          <p:cNvSpPr>
            <a:spLocks noGrp="1"/>
          </p:cNvSpPr>
          <p:nvPr>
            <p:ph type="dt" sz="half" idx="10"/>
          </p:nvPr>
        </p:nvSpPr>
        <p:spPr/>
        <p:txBody>
          <a:bodyPr/>
          <a:lstStyle/>
          <a:p>
            <a:fld id="{9E1ACB9F-A23E-6045-925F-223F0E7BCF49}" type="datetime1">
              <a:rPr lang="de-DE" smtClean="0"/>
              <a:t>26.08.2022</a:t>
            </a:fld>
            <a:endParaRPr lang="de-DE"/>
          </a:p>
        </p:txBody>
      </p:sp>
      <p:sp>
        <p:nvSpPr>
          <p:cNvPr id="5" name="Fußzeilenplatzhalter 4">
            <a:extLst>
              <a:ext uri="{FF2B5EF4-FFF2-40B4-BE49-F238E27FC236}">
                <a16:creationId xmlns:a16="http://schemas.microsoft.com/office/drawing/2014/main" id="{47BED8D5-C8BE-7B48-B4CA-DD3B5478164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40A3F9-05FB-7749-8A40-8253835EEB9D}"/>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378452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24F74E-ADC3-BC42-A68A-B61CA4D487A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4914320-52B9-C04B-A3DB-5544A07DA33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947044-600F-AF4E-892B-FCBF0B7095E5}"/>
              </a:ext>
            </a:extLst>
          </p:cNvPr>
          <p:cNvSpPr>
            <a:spLocks noGrp="1"/>
          </p:cNvSpPr>
          <p:nvPr>
            <p:ph type="dt" sz="half" idx="10"/>
          </p:nvPr>
        </p:nvSpPr>
        <p:spPr/>
        <p:txBody>
          <a:bodyPr/>
          <a:lstStyle/>
          <a:p>
            <a:fld id="{F55CF0C4-0574-D742-9CB7-CBF8E5C86F96}" type="datetime1">
              <a:rPr lang="de-DE" smtClean="0"/>
              <a:t>26.08.2022</a:t>
            </a:fld>
            <a:endParaRPr lang="de-DE"/>
          </a:p>
        </p:txBody>
      </p:sp>
      <p:sp>
        <p:nvSpPr>
          <p:cNvPr id="5" name="Fußzeilenplatzhalter 4">
            <a:extLst>
              <a:ext uri="{FF2B5EF4-FFF2-40B4-BE49-F238E27FC236}">
                <a16:creationId xmlns:a16="http://schemas.microsoft.com/office/drawing/2014/main" id="{F385BF67-CF83-E445-94F4-94C5F45B95B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DF1BDE-C430-CE4C-A085-F1814C37DD46}"/>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3584427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2E6CDD8-0D3B-FB44-A05D-80B46DD13A8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77BB2E9-BF1B-DF45-8A75-2FE63B03686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D05738-886D-CE4B-A6B2-C786639C2102}"/>
              </a:ext>
            </a:extLst>
          </p:cNvPr>
          <p:cNvSpPr>
            <a:spLocks noGrp="1"/>
          </p:cNvSpPr>
          <p:nvPr>
            <p:ph type="dt" sz="half" idx="10"/>
          </p:nvPr>
        </p:nvSpPr>
        <p:spPr/>
        <p:txBody>
          <a:bodyPr/>
          <a:lstStyle/>
          <a:p>
            <a:fld id="{15495F50-E5A1-204C-BA7C-EF48F0BF117D}" type="datetime1">
              <a:rPr lang="de-DE" smtClean="0"/>
              <a:t>26.08.2022</a:t>
            </a:fld>
            <a:endParaRPr lang="de-DE"/>
          </a:p>
        </p:txBody>
      </p:sp>
      <p:sp>
        <p:nvSpPr>
          <p:cNvPr id="5" name="Fußzeilenplatzhalter 4">
            <a:extLst>
              <a:ext uri="{FF2B5EF4-FFF2-40B4-BE49-F238E27FC236}">
                <a16:creationId xmlns:a16="http://schemas.microsoft.com/office/drawing/2014/main" id="{4759B112-B560-004D-8ECB-6E9E89AAD7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D00A940-5A66-9C4A-AC8C-E7F659DD1806}"/>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3729269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F4E1ED-A59C-BF4F-8A86-DD45DB0824F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80FE12EC-8F10-1C4C-8A0B-91FAB59B939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977233E-718A-F548-974D-DE7DA44922B0}"/>
              </a:ext>
            </a:extLst>
          </p:cNvPr>
          <p:cNvSpPr>
            <a:spLocks noGrp="1"/>
          </p:cNvSpPr>
          <p:nvPr>
            <p:ph type="dt" sz="half" idx="10"/>
          </p:nvPr>
        </p:nvSpPr>
        <p:spPr/>
        <p:txBody>
          <a:bodyPr/>
          <a:lstStyle/>
          <a:p>
            <a:fld id="{F90FBE8E-705A-F848-9AB0-98D9533C8EB3}" type="datetime1">
              <a:rPr lang="de-DE" smtClean="0"/>
              <a:t>26.08.2022</a:t>
            </a:fld>
            <a:endParaRPr lang="de-DE"/>
          </a:p>
        </p:txBody>
      </p:sp>
      <p:sp>
        <p:nvSpPr>
          <p:cNvPr id="5" name="Fußzeilenplatzhalter 4">
            <a:extLst>
              <a:ext uri="{FF2B5EF4-FFF2-40B4-BE49-F238E27FC236}">
                <a16:creationId xmlns:a16="http://schemas.microsoft.com/office/drawing/2014/main" id="{32815DDF-6ABF-DA43-A983-080890DF474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E5A097-FD6F-1748-AF2D-00F228FE7495}"/>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132554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A97C21-328D-C746-B5DD-86ABD27CA33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E9FC53F-D0F0-734F-95C4-C04558F9B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FF1976B-D13B-0040-9A87-758D6EAF3E82}"/>
              </a:ext>
            </a:extLst>
          </p:cNvPr>
          <p:cNvSpPr>
            <a:spLocks noGrp="1"/>
          </p:cNvSpPr>
          <p:nvPr>
            <p:ph type="dt" sz="half" idx="10"/>
          </p:nvPr>
        </p:nvSpPr>
        <p:spPr/>
        <p:txBody>
          <a:bodyPr/>
          <a:lstStyle/>
          <a:p>
            <a:fld id="{03FFE636-7261-E94D-9738-4729AEDF57D5}" type="datetime1">
              <a:rPr lang="de-DE" smtClean="0"/>
              <a:t>26.08.2022</a:t>
            </a:fld>
            <a:endParaRPr lang="de-DE"/>
          </a:p>
        </p:txBody>
      </p:sp>
      <p:sp>
        <p:nvSpPr>
          <p:cNvPr id="5" name="Fußzeilenplatzhalter 4">
            <a:extLst>
              <a:ext uri="{FF2B5EF4-FFF2-40B4-BE49-F238E27FC236}">
                <a16:creationId xmlns:a16="http://schemas.microsoft.com/office/drawing/2014/main" id="{98149B6A-D7FA-844F-924C-494A05A13C3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F9A2E6E-D0BB-1C4E-B302-A123BFDC7591}"/>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3787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131685-DA7E-BE4E-AEA7-BD6D25786CB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28D1CEE-F54B-294E-B6B9-324976B12CF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DCD60C1-D4F4-954B-A2A6-2DDF8293F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14F2EA28-E785-AC49-A069-56A551BEC2DD}"/>
              </a:ext>
            </a:extLst>
          </p:cNvPr>
          <p:cNvSpPr>
            <a:spLocks noGrp="1"/>
          </p:cNvSpPr>
          <p:nvPr>
            <p:ph type="dt" sz="half" idx="10"/>
          </p:nvPr>
        </p:nvSpPr>
        <p:spPr/>
        <p:txBody>
          <a:bodyPr/>
          <a:lstStyle/>
          <a:p>
            <a:fld id="{375311AC-C001-C24B-BF76-124F6AF452A0}" type="datetime1">
              <a:rPr lang="de-DE" smtClean="0"/>
              <a:t>26.08.2022</a:t>
            </a:fld>
            <a:endParaRPr lang="de-DE"/>
          </a:p>
        </p:txBody>
      </p:sp>
      <p:sp>
        <p:nvSpPr>
          <p:cNvPr id="6" name="Fußzeilenplatzhalter 5">
            <a:extLst>
              <a:ext uri="{FF2B5EF4-FFF2-40B4-BE49-F238E27FC236}">
                <a16:creationId xmlns:a16="http://schemas.microsoft.com/office/drawing/2014/main" id="{B9E47DA8-238E-DD42-AF1F-45DFBEC4BB8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A0FADD4-DD31-DB46-8392-A71CA448C657}"/>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216538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54B16D-2463-7D49-9722-99B62934E8A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ED058C2-AF60-2448-8903-7FD7DF1C0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248B585-B1CD-F240-BF03-ADCC66157C3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244FD4C-3774-8A48-BDC7-7E4561E427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35E256E-2D55-C248-B108-14E948294C4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F9F7ED8-3E97-8146-82E1-7E6990E8BD82}"/>
              </a:ext>
            </a:extLst>
          </p:cNvPr>
          <p:cNvSpPr>
            <a:spLocks noGrp="1"/>
          </p:cNvSpPr>
          <p:nvPr>
            <p:ph type="dt" sz="half" idx="10"/>
          </p:nvPr>
        </p:nvSpPr>
        <p:spPr/>
        <p:txBody>
          <a:bodyPr/>
          <a:lstStyle/>
          <a:p>
            <a:fld id="{2226117A-8AFE-8B42-9F7B-F9626B22E67D}" type="datetime1">
              <a:rPr lang="de-DE" smtClean="0"/>
              <a:t>26.08.2022</a:t>
            </a:fld>
            <a:endParaRPr lang="de-DE"/>
          </a:p>
        </p:txBody>
      </p:sp>
      <p:sp>
        <p:nvSpPr>
          <p:cNvPr id="8" name="Fußzeilenplatzhalter 7">
            <a:extLst>
              <a:ext uri="{FF2B5EF4-FFF2-40B4-BE49-F238E27FC236}">
                <a16:creationId xmlns:a16="http://schemas.microsoft.com/office/drawing/2014/main" id="{1B88E3DD-5BEE-2849-BCE0-371E811F287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3AC0A39-A391-354B-8F72-A94F2BBF005A}"/>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284654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D106C-A516-6A4B-8808-B5437101A89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243580A-78EC-DA44-BDD9-781EDD1D0ABD}"/>
              </a:ext>
            </a:extLst>
          </p:cNvPr>
          <p:cNvSpPr>
            <a:spLocks noGrp="1"/>
          </p:cNvSpPr>
          <p:nvPr>
            <p:ph type="dt" sz="half" idx="10"/>
          </p:nvPr>
        </p:nvSpPr>
        <p:spPr/>
        <p:txBody>
          <a:bodyPr/>
          <a:lstStyle/>
          <a:p>
            <a:fld id="{35F28E80-371D-0C4C-ABE7-2D8F79AF40B6}" type="datetime1">
              <a:rPr lang="de-DE" smtClean="0"/>
              <a:t>26.08.2022</a:t>
            </a:fld>
            <a:endParaRPr lang="de-DE"/>
          </a:p>
        </p:txBody>
      </p:sp>
      <p:sp>
        <p:nvSpPr>
          <p:cNvPr id="4" name="Fußzeilenplatzhalter 3">
            <a:extLst>
              <a:ext uri="{FF2B5EF4-FFF2-40B4-BE49-F238E27FC236}">
                <a16:creationId xmlns:a16="http://schemas.microsoft.com/office/drawing/2014/main" id="{58DF4CD9-95B1-DD46-9874-2C67476DD7D3}"/>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E983728-8DAC-9F4A-9380-7C0C552FD469}"/>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107738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D33D2F0-02B0-3547-92DA-B7624C0A99A2}"/>
              </a:ext>
            </a:extLst>
          </p:cNvPr>
          <p:cNvSpPr>
            <a:spLocks noGrp="1"/>
          </p:cNvSpPr>
          <p:nvPr>
            <p:ph type="dt" sz="half" idx="10"/>
          </p:nvPr>
        </p:nvSpPr>
        <p:spPr/>
        <p:txBody>
          <a:bodyPr/>
          <a:lstStyle/>
          <a:p>
            <a:fld id="{CA15CB10-692C-9D42-9BD9-4EA07482511C}" type="datetime1">
              <a:rPr lang="de-DE" smtClean="0"/>
              <a:t>26.08.2022</a:t>
            </a:fld>
            <a:endParaRPr lang="de-DE"/>
          </a:p>
        </p:txBody>
      </p:sp>
      <p:sp>
        <p:nvSpPr>
          <p:cNvPr id="3" name="Fußzeilenplatzhalter 2">
            <a:extLst>
              <a:ext uri="{FF2B5EF4-FFF2-40B4-BE49-F238E27FC236}">
                <a16:creationId xmlns:a16="http://schemas.microsoft.com/office/drawing/2014/main" id="{BF7CCBA6-77D9-6A45-83DC-D0026D220EA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0D01A7C-7099-BA40-9478-756389BE56E4}"/>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338076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2638C6-45EC-404E-85AB-CC4A289F17B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D4EDBE7-78C3-0F47-AE5A-123A412758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FD4BA6C1-93C1-B048-BA3E-D9B774E68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1247353-F14D-8F45-8BB2-DC5036A32184}"/>
              </a:ext>
            </a:extLst>
          </p:cNvPr>
          <p:cNvSpPr>
            <a:spLocks noGrp="1"/>
          </p:cNvSpPr>
          <p:nvPr>
            <p:ph type="dt" sz="half" idx="10"/>
          </p:nvPr>
        </p:nvSpPr>
        <p:spPr/>
        <p:txBody>
          <a:bodyPr/>
          <a:lstStyle/>
          <a:p>
            <a:fld id="{515DB2C7-53C9-694A-8B19-546ED4E50D8B}" type="datetime1">
              <a:rPr lang="de-DE" smtClean="0"/>
              <a:t>26.08.2022</a:t>
            </a:fld>
            <a:endParaRPr lang="de-DE"/>
          </a:p>
        </p:txBody>
      </p:sp>
      <p:sp>
        <p:nvSpPr>
          <p:cNvPr id="6" name="Fußzeilenplatzhalter 5">
            <a:extLst>
              <a:ext uri="{FF2B5EF4-FFF2-40B4-BE49-F238E27FC236}">
                <a16:creationId xmlns:a16="http://schemas.microsoft.com/office/drawing/2014/main" id="{B4F34C9C-C437-8F48-8A70-C593C807A0D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860563-FC69-8146-9FD8-A6A7838F4FA4}"/>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128572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8A84E9-D90C-2642-ACA0-C93BBB79A3F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79C21BE-DBC9-F742-8596-12DCADFAE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1F24A560-3FB3-A34F-BD77-CE06494EC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87C026-3F9A-2642-8497-5DAFABDBC999}"/>
              </a:ext>
            </a:extLst>
          </p:cNvPr>
          <p:cNvSpPr>
            <a:spLocks noGrp="1"/>
          </p:cNvSpPr>
          <p:nvPr>
            <p:ph type="dt" sz="half" idx="10"/>
          </p:nvPr>
        </p:nvSpPr>
        <p:spPr/>
        <p:txBody>
          <a:bodyPr/>
          <a:lstStyle/>
          <a:p>
            <a:fld id="{3459F718-6A29-9046-A2C3-F69684C15015}" type="datetime1">
              <a:rPr lang="de-DE" smtClean="0"/>
              <a:t>26.08.2022</a:t>
            </a:fld>
            <a:endParaRPr lang="de-DE"/>
          </a:p>
        </p:txBody>
      </p:sp>
      <p:sp>
        <p:nvSpPr>
          <p:cNvPr id="6" name="Fußzeilenplatzhalter 5">
            <a:extLst>
              <a:ext uri="{FF2B5EF4-FFF2-40B4-BE49-F238E27FC236}">
                <a16:creationId xmlns:a16="http://schemas.microsoft.com/office/drawing/2014/main" id="{EEE821B6-30E5-1A44-B9CA-20240169A21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1D9A259-5C13-6C49-ABB1-25C5BB62DF6A}"/>
              </a:ext>
            </a:extLst>
          </p:cNvPr>
          <p:cNvSpPr>
            <a:spLocks noGrp="1"/>
          </p:cNvSpPr>
          <p:nvPr>
            <p:ph type="sldNum" sz="quarter" idx="12"/>
          </p:nvPr>
        </p:nvSpPr>
        <p:spPr/>
        <p:txBody>
          <a:bodyPr/>
          <a:lstStyle/>
          <a:p>
            <a:fld id="{CC4BCE58-2AE7-7E42-BC9B-DDBBC90180E6}" type="slidenum">
              <a:rPr lang="de-DE" smtClean="0"/>
              <a:t>‹Nr.›</a:t>
            </a:fld>
            <a:endParaRPr lang="de-DE"/>
          </a:p>
        </p:txBody>
      </p:sp>
    </p:spTree>
    <p:extLst>
      <p:ext uri="{BB962C8B-B14F-4D97-AF65-F5344CB8AC3E}">
        <p14:creationId xmlns:p14="http://schemas.microsoft.com/office/powerpoint/2010/main" val="393814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9E73A73-8221-D94F-9D05-B77A92A18C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D139571-5B10-5942-96C0-E7FE9DA99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8A31AA0-CBB5-CC40-9C1B-B3A87E9CA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2C02F-408E-BA40-A84E-B08BAC1BD033}" type="datetime1">
              <a:rPr lang="de-DE" smtClean="0"/>
              <a:t>26.08.2022</a:t>
            </a:fld>
            <a:endParaRPr lang="de-DE"/>
          </a:p>
        </p:txBody>
      </p:sp>
      <p:sp>
        <p:nvSpPr>
          <p:cNvPr id="5" name="Fußzeilenplatzhalter 4">
            <a:extLst>
              <a:ext uri="{FF2B5EF4-FFF2-40B4-BE49-F238E27FC236}">
                <a16:creationId xmlns:a16="http://schemas.microsoft.com/office/drawing/2014/main" id="{46D9D0E3-82C5-8C43-B49F-51D1A8E08F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D62A780-3308-054A-84BB-D37B2FCA8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BCE58-2AE7-7E42-BC9B-DDBBC90180E6}" type="slidenum">
              <a:rPr lang="de-DE" smtClean="0"/>
              <a:t>‹Nr.›</a:t>
            </a:fld>
            <a:endParaRPr lang="de-DE"/>
          </a:p>
        </p:txBody>
      </p:sp>
    </p:spTree>
    <p:extLst>
      <p:ext uri="{BB962C8B-B14F-4D97-AF65-F5344CB8AC3E}">
        <p14:creationId xmlns:p14="http://schemas.microsoft.com/office/powerpoint/2010/main" val="967693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4.xml"/><Relationship Id="rId7" Type="http://schemas.openxmlformats.org/officeDocument/2006/relationships/image" Target="../media/image23.sv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28.pn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21.xml"/><Relationship Id="rId7" Type="http://schemas.openxmlformats.org/officeDocument/2006/relationships/image" Target="../media/image32.sv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0.xml"/><Relationship Id="rId7" Type="http://schemas.openxmlformats.org/officeDocument/2006/relationships/image" Target="../media/image48.sv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47.png"/><Relationship Id="rId5" Type="http://schemas.openxmlformats.org/officeDocument/2006/relationships/image" Target="../media/image14.svg"/><Relationship Id="rId10" Type="http://schemas.openxmlformats.org/officeDocument/2006/relationships/image" Target="../media/image51.png"/><Relationship Id="rId4" Type="http://schemas.openxmlformats.org/officeDocument/2006/relationships/image" Target="../media/image13.png"/><Relationship Id="rId9" Type="http://schemas.openxmlformats.org/officeDocument/2006/relationships/image" Target="../media/image50.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6.sv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DE00727C-1555-A341-ACEB-1EB58916C18A}"/>
              </a:ext>
            </a:extLst>
          </p:cNvPr>
          <p:cNvGrpSpPr/>
          <p:nvPr/>
        </p:nvGrpSpPr>
        <p:grpSpPr>
          <a:xfrm>
            <a:off x="-120509" y="-93305"/>
            <a:ext cx="12448918" cy="7035282"/>
            <a:chOff x="0" y="0"/>
            <a:chExt cx="2664334" cy="3479800"/>
          </a:xfrm>
        </p:grpSpPr>
        <p:sp>
          <p:nvSpPr>
            <p:cNvPr id="11" name="Freeform 7">
              <a:extLst>
                <a:ext uri="{FF2B5EF4-FFF2-40B4-BE49-F238E27FC236}">
                  <a16:creationId xmlns:a16="http://schemas.microsoft.com/office/drawing/2014/main" id="{B01EA80C-E320-624E-8BA6-A86F9F13CB0E}"/>
                </a:ext>
              </a:extLst>
            </p:cNvPr>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5" name="AutoShape 2">
            <a:extLst>
              <a:ext uri="{FF2B5EF4-FFF2-40B4-BE49-F238E27FC236}">
                <a16:creationId xmlns:a16="http://schemas.microsoft.com/office/drawing/2014/main" id="{78135A0B-EA76-C74C-AC3F-966D325AE2FC}"/>
              </a:ext>
            </a:extLst>
          </p:cNvPr>
          <p:cNvSpPr/>
          <p:nvPr/>
        </p:nvSpPr>
        <p:spPr>
          <a:xfrm rot="5400000">
            <a:off x="6025438" y="157566"/>
            <a:ext cx="40595" cy="2794000"/>
          </a:xfrm>
          <a:prstGeom prst="rect">
            <a:avLst/>
          </a:prstGeom>
          <a:solidFill>
            <a:srgbClr val="86CDCC"/>
          </a:solidFill>
        </p:spPr>
      </p:sp>
      <p:sp>
        <p:nvSpPr>
          <p:cNvPr id="6" name="TextBox 9">
            <a:extLst>
              <a:ext uri="{FF2B5EF4-FFF2-40B4-BE49-F238E27FC236}">
                <a16:creationId xmlns:a16="http://schemas.microsoft.com/office/drawing/2014/main" id="{88C44E2E-3E06-564E-9583-A74D8FE621CD}"/>
              </a:ext>
            </a:extLst>
          </p:cNvPr>
          <p:cNvSpPr txBox="1"/>
          <p:nvPr/>
        </p:nvSpPr>
        <p:spPr>
          <a:xfrm>
            <a:off x="1908312" y="2674317"/>
            <a:ext cx="8404529" cy="2052357"/>
          </a:xfrm>
          <a:prstGeom prst="rect">
            <a:avLst/>
          </a:prstGeom>
        </p:spPr>
        <p:txBody>
          <a:bodyPr wrap="square" lIns="0" tIns="0" rIns="0" bIns="0" rtlCol="0" anchor="t">
            <a:spAutoFit/>
          </a:bodyPr>
          <a:lstStyle/>
          <a:p>
            <a:pPr algn="ctr"/>
            <a:r>
              <a:rPr lang="de-DE" sz="3334" b="1" dirty="0">
                <a:solidFill>
                  <a:schemeClr val="bg1"/>
                </a:solidFill>
                <a:latin typeface="Montserrat SemiBold" pitchFamily="2" charset="77"/>
              </a:rPr>
              <a:t>MLOps in Recommender Systems: Building a Continuous Training Pipeline with Concept Drift Awareness</a:t>
            </a:r>
            <a:endParaRPr lang="en-US" sz="3334" b="1" dirty="0">
              <a:solidFill>
                <a:schemeClr val="bg1"/>
              </a:solidFill>
              <a:latin typeface="Montserrat SemiBold" pitchFamily="2" charset="77"/>
            </a:endParaRPr>
          </a:p>
        </p:txBody>
      </p:sp>
      <p:sp>
        <p:nvSpPr>
          <p:cNvPr id="9" name="TextBox 10">
            <a:extLst>
              <a:ext uri="{FF2B5EF4-FFF2-40B4-BE49-F238E27FC236}">
                <a16:creationId xmlns:a16="http://schemas.microsoft.com/office/drawing/2014/main" id="{DF2C4474-F32D-7449-9034-34182B255E42}"/>
              </a:ext>
            </a:extLst>
          </p:cNvPr>
          <p:cNvSpPr txBox="1"/>
          <p:nvPr/>
        </p:nvSpPr>
        <p:spPr>
          <a:xfrm>
            <a:off x="2432763" y="5722841"/>
            <a:ext cx="7225938" cy="487313"/>
          </a:xfrm>
          <a:prstGeom prst="rect">
            <a:avLst/>
          </a:prstGeom>
        </p:spPr>
        <p:txBody>
          <a:bodyPr wrap="square" lIns="0" tIns="0" rIns="0" bIns="0" rtlCol="0" anchor="t">
            <a:spAutoFit/>
          </a:bodyPr>
          <a:lstStyle/>
          <a:p>
            <a:pPr algn="ctr">
              <a:lnSpc>
                <a:spcPts val="1919"/>
              </a:lnSpc>
            </a:pPr>
            <a:r>
              <a:rPr lang="de-DE" sz="1400" dirty="0">
                <a:solidFill>
                  <a:schemeClr val="bg1"/>
                </a:solidFill>
                <a:latin typeface="Helvetica" pitchFamily="2" charset="0"/>
              </a:rPr>
              <a:t>Sebastian Sätzler | 37635</a:t>
            </a:r>
            <a:endParaRPr lang="en-US" sz="1600" dirty="0">
              <a:solidFill>
                <a:schemeClr val="bg1"/>
              </a:solidFill>
              <a:latin typeface="Helvetica" pitchFamily="2" charset="0"/>
            </a:endParaRPr>
          </a:p>
          <a:p>
            <a:pPr>
              <a:lnSpc>
                <a:spcPts val="1919"/>
              </a:lnSpc>
            </a:pPr>
            <a:r>
              <a:rPr lang="de-DE" dirty="0">
                <a:solidFill>
                  <a:schemeClr val="bg1"/>
                </a:solidFill>
                <a:latin typeface="Helvetica" pitchFamily="2" charset="0"/>
              </a:rPr>
              <a:t> </a:t>
            </a:r>
            <a:endParaRPr lang="en-US" sz="1733" dirty="0">
              <a:solidFill>
                <a:srgbClr val="86CDCC"/>
              </a:solidFill>
              <a:latin typeface="Helvetica" pitchFamily="2" charset="0"/>
            </a:endParaRPr>
          </a:p>
        </p:txBody>
      </p:sp>
      <p:sp>
        <p:nvSpPr>
          <p:cNvPr id="13" name="TextBox 10">
            <a:extLst>
              <a:ext uri="{FF2B5EF4-FFF2-40B4-BE49-F238E27FC236}">
                <a16:creationId xmlns:a16="http://schemas.microsoft.com/office/drawing/2014/main" id="{BD521A72-99C3-ED48-8184-1C5CF5DDCE6F}"/>
              </a:ext>
            </a:extLst>
          </p:cNvPr>
          <p:cNvSpPr txBox="1"/>
          <p:nvPr/>
        </p:nvSpPr>
        <p:spPr>
          <a:xfrm>
            <a:off x="7720994" y="-366896"/>
            <a:ext cx="7225938" cy="705129"/>
          </a:xfrm>
          <a:prstGeom prst="rect">
            <a:avLst/>
          </a:prstGeom>
        </p:spPr>
        <p:txBody>
          <a:bodyPr wrap="square" lIns="0" tIns="0" rIns="0" bIns="0" rtlCol="0" anchor="t">
            <a:spAutoFit/>
          </a:bodyPr>
          <a:lstStyle/>
          <a:p>
            <a:pPr algn="ctr">
              <a:lnSpc>
                <a:spcPts val="1919"/>
              </a:lnSpc>
            </a:pPr>
            <a:endParaRPr lang="en-US" sz="1400" dirty="0">
              <a:solidFill>
                <a:schemeClr val="bg1"/>
              </a:solidFill>
              <a:latin typeface="Helvetica" pitchFamily="2" charset="0"/>
            </a:endParaRPr>
          </a:p>
          <a:p>
            <a:pPr algn="ctr">
              <a:lnSpc>
                <a:spcPts val="1919"/>
              </a:lnSpc>
            </a:pPr>
            <a:br>
              <a:rPr lang="de-DE" sz="1200" i="1" dirty="0"/>
            </a:br>
            <a:r>
              <a:rPr lang="de-DE" sz="1200" i="1" dirty="0">
                <a:solidFill>
                  <a:schemeClr val="bg1"/>
                </a:solidFill>
                <a:latin typeface="Helvetica" pitchFamily="2" charset="0"/>
              </a:rPr>
              <a:t>August 29, 2022  </a:t>
            </a:r>
            <a:endParaRPr lang="en-US" sz="1200" i="1" dirty="0">
              <a:solidFill>
                <a:schemeClr val="bg1"/>
              </a:solidFill>
              <a:latin typeface="Helvetica" pitchFamily="2" charset="0"/>
            </a:endParaRPr>
          </a:p>
        </p:txBody>
      </p:sp>
    </p:spTree>
    <p:extLst>
      <p:ext uri="{BB962C8B-B14F-4D97-AF65-F5344CB8AC3E}">
        <p14:creationId xmlns:p14="http://schemas.microsoft.com/office/powerpoint/2010/main" val="377130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45224786-9367-154A-B05E-E9DDA8497112}"/>
              </a:ext>
            </a:extLst>
          </p:cNvPr>
          <p:cNvGrpSpPr/>
          <p:nvPr/>
        </p:nvGrpSpPr>
        <p:grpSpPr>
          <a:xfrm>
            <a:off x="11348835" y="685800"/>
            <a:ext cx="271869" cy="4753708"/>
            <a:chOff x="221953" y="0"/>
            <a:chExt cx="543738" cy="9507415"/>
          </a:xfrm>
        </p:grpSpPr>
        <p:sp>
          <p:nvSpPr>
            <p:cNvPr id="50" name="AutoShape 4">
              <a:extLst>
                <a:ext uri="{FF2B5EF4-FFF2-40B4-BE49-F238E27FC236}">
                  <a16:creationId xmlns:a16="http://schemas.microsoft.com/office/drawing/2014/main" id="{9B048A79-1F86-5947-BA64-B5E737AF72DC}"/>
                </a:ext>
              </a:extLst>
            </p:cNvPr>
            <p:cNvSpPr/>
            <p:nvPr/>
          </p:nvSpPr>
          <p:spPr>
            <a:xfrm rot="-5400000">
              <a:off x="-149113" y="646853"/>
              <a:ext cx="1371600" cy="77893"/>
            </a:xfrm>
            <a:prstGeom prst="rect">
              <a:avLst/>
            </a:prstGeom>
            <a:solidFill>
              <a:srgbClr val="65C1BE"/>
            </a:solidFill>
          </p:spPr>
        </p:sp>
        <p:sp>
          <p:nvSpPr>
            <p:cNvPr id="51" name="TextBox 5">
              <a:extLst>
                <a:ext uri="{FF2B5EF4-FFF2-40B4-BE49-F238E27FC236}">
                  <a16:creationId xmlns:a16="http://schemas.microsoft.com/office/drawing/2014/main" id="{833CA98A-B383-274D-ACCB-FAB1ABA46700}"/>
                </a:ext>
              </a:extLst>
            </p:cNvPr>
            <p:cNvSpPr txBox="1"/>
            <p:nvPr/>
          </p:nvSpPr>
          <p:spPr>
            <a:xfrm rot="16200000">
              <a:off x="-3326062" y="5415662"/>
              <a:ext cx="7639768" cy="54373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2" name="Foliennummernplatzhalter 1">
            <a:extLst>
              <a:ext uri="{FF2B5EF4-FFF2-40B4-BE49-F238E27FC236}">
                <a16:creationId xmlns:a16="http://schemas.microsoft.com/office/drawing/2014/main" id="{B81BCEF0-EC2D-AE40-B66B-08B98842FFA7}"/>
              </a:ext>
            </a:extLst>
          </p:cNvPr>
          <p:cNvSpPr>
            <a:spLocks noGrp="1"/>
          </p:cNvSpPr>
          <p:nvPr>
            <p:ph type="sldNum" sz="quarter" idx="12"/>
          </p:nvPr>
        </p:nvSpPr>
        <p:spPr/>
        <p:txBody>
          <a:bodyPr/>
          <a:lstStyle/>
          <a:p>
            <a:fld id="{CC4BCE58-2AE7-7E42-BC9B-DDBBC90180E6}" type="slidenum">
              <a:rPr lang="de-DE" smtClean="0"/>
              <a:t>10</a:t>
            </a:fld>
            <a:endParaRPr lang="de-DE"/>
          </a:p>
        </p:txBody>
      </p:sp>
      <p:sp>
        <p:nvSpPr>
          <p:cNvPr id="3" name="Textfeld 2">
            <a:extLst>
              <a:ext uri="{FF2B5EF4-FFF2-40B4-BE49-F238E27FC236}">
                <a16:creationId xmlns:a16="http://schemas.microsoft.com/office/drawing/2014/main" id="{2D534234-E3F7-935E-4691-39B9636FBC10}"/>
              </a:ext>
            </a:extLst>
          </p:cNvPr>
          <p:cNvSpPr txBox="1"/>
          <p:nvPr/>
        </p:nvSpPr>
        <p:spPr>
          <a:xfrm>
            <a:off x="1236705" y="2919366"/>
            <a:ext cx="2790884" cy="876522"/>
          </a:xfrm>
          <a:prstGeom prst="rect">
            <a:avLst/>
          </a:prstGeom>
          <a:noFill/>
        </p:spPr>
        <p:txBody>
          <a:bodyPr wrap="square" rtlCol="0">
            <a:spAutoFit/>
          </a:bodyPr>
          <a:lstStyle/>
          <a:p>
            <a:pPr algn="ctr">
              <a:lnSpc>
                <a:spcPct val="150000"/>
              </a:lnSpc>
            </a:pPr>
            <a:r>
              <a:rPr lang="de-DE" b="1" dirty="0">
                <a:solidFill>
                  <a:schemeClr val="bg2">
                    <a:lumMod val="25000"/>
                  </a:schemeClr>
                </a:solidFill>
                <a:latin typeface="Montserrat SemiBold" pitchFamily="2" charset="77"/>
              </a:rPr>
              <a:t>Recommender Systems</a:t>
            </a:r>
            <a:endParaRPr lang="en-US" b="1" dirty="0">
              <a:solidFill>
                <a:schemeClr val="bg2">
                  <a:lumMod val="25000"/>
                </a:schemeClr>
              </a:solidFill>
              <a:latin typeface="Montserrat SemiBold" pitchFamily="2" charset="77"/>
            </a:endParaRPr>
          </a:p>
        </p:txBody>
      </p:sp>
      <p:sp>
        <p:nvSpPr>
          <p:cNvPr id="5" name="Textfeld 4">
            <a:extLst>
              <a:ext uri="{FF2B5EF4-FFF2-40B4-BE49-F238E27FC236}">
                <a16:creationId xmlns:a16="http://schemas.microsoft.com/office/drawing/2014/main" id="{93F4F3A1-2F25-9E7E-7BDF-39064B1217E5}"/>
              </a:ext>
            </a:extLst>
          </p:cNvPr>
          <p:cNvSpPr txBox="1"/>
          <p:nvPr/>
        </p:nvSpPr>
        <p:spPr>
          <a:xfrm>
            <a:off x="4341708" y="3120818"/>
            <a:ext cx="2790884" cy="461024"/>
          </a:xfrm>
          <a:prstGeom prst="rect">
            <a:avLst/>
          </a:prstGeom>
          <a:noFill/>
        </p:spPr>
        <p:txBody>
          <a:bodyPr wrap="square" rtlCol="0">
            <a:spAutoFit/>
          </a:bodyPr>
          <a:lstStyle/>
          <a:p>
            <a:pPr algn="ctr">
              <a:lnSpc>
                <a:spcPct val="150000"/>
              </a:lnSpc>
            </a:pPr>
            <a:r>
              <a:rPr lang="en-US" b="1" dirty="0">
                <a:solidFill>
                  <a:schemeClr val="bg2">
                    <a:lumMod val="25000"/>
                  </a:schemeClr>
                </a:solidFill>
                <a:latin typeface="Montserrat SemiBold" pitchFamily="2" charset="77"/>
              </a:rPr>
              <a:t>MLOps</a:t>
            </a:r>
          </a:p>
        </p:txBody>
      </p:sp>
      <p:sp>
        <p:nvSpPr>
          <p:cNvPr id="6" name="Textfeld 5">
            <a:extLst>
              <a:ext uri="{FF2B5EF4-FFF2-40B4-BE49-F238E27FC236}">
                <a16:creationId xmlns:a16="http://schemas.microsoft.com/office/drawing/2014/main" id="{14E52634-8522-7EA3-EAB8-01392E45A11C}"/>
              </a:ext>
            </a:extLst>
          </p:cNvPr>
          <p:cNvSpPr txBox="1"/>
          <p:nvPr/>
        </p:nvSpPr>
        <p:spPr>
          <a:xfrm>
            <a:off x="7271874" y="3071021"/>
            <a:ext cx="2790884" cy="461024"/>
          </a:xfrm>
          <a:prstGeom prst="rect">
            <a:avLst/>
          </a:prstGeom>
          <a:noFill/>
        </p:spPr>
        <p:txBody>
          <a:bodyPr wrap="square" rtlCol="0">
            <a:spAutoFit/>
          </a:bodyPr>
          <a:lstStyle/>
          <a:p>
            <a:pPr algn="ctr">
              <a:lnSpc>
                <a:spcPct val="150000"/>
              </a:lnSpc>
            </a:pPr>
            <a:r>
              <a:rPr lang="en-US" b="1" dirty="0">
                <a:solidFill>
                  <a:schemeClr val="bg2">
                    <a:lumMod val="25000"/>
                  </a:schemeClr>
                </a:solidFill>
                <a:latin typeface="Montserrat SemiBold" pitchFamily="2" charset="77"/>
              </a:rPr>
              <a:t>Concept Drift</a:t>
            </a:r>
          </a:p>
        </p:txBody>
      </p:sp>
      <p:sp>
        <p:nvSpPr>
          <p:cNvPr id="7" name="TextBox 9">
            <a:extLst>
              <a:ext uri="{FF2B5EF4-FFF2-40B4-BE49-F238E27FC236}">
                <a16:creationId xmlns:a16="http://schemas.microsoft.com/office/drawing/2014/main" id="{B75812E5-D66C-C534-8A80-EA654FD8B803}"/>
              </a:ext>
            </a:extLst>
          </p:cNvPr>
          <p:cNvSpPr txBox="1"/>
          <p:nvPr/>
        </p:nvSpPr>
        <p:spPr>
          <a:xfrm>
            <a:off x="876018" y="345310"/>
            <a:ext cx="3094197"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CONCEPTS</a:t>
            </a:r>
            <a:endParaRPr lang="en-US" sz="2800" b="1" dirty="0">
              <a:solidFill>
                <a:srgbClr val="7BC6C5"/>
              </a:solidFill>
              <a:latin typeface="Montserrat SemiBold" pitchFamily="2" charset="77"/>
            </a:endParaRPr>
          </a:p>
        </p:txBody>
      </p:sp>
      <p:sp>
        <p:nvSpPr>
          <p:cNvPr id="8" name="AutoShape 2">
            <a:extLst>
              <a:ext uri="{FF2B5EF4-FFF2-40B4-BE49-F238E27FC236}">
                <a16:creationId xmlns:a16="http://schemas.microsoft.com/office/drawing/2014/main" id="{D35176A2-CE12-8E8C-FED1-07DDCDE31B4A}"/>
              </a:ext>
            </a:extLst>
          </p:cNvPr>
          <p:cNvSpPr/>
          <p:nvPr/>
        </p:nvSpPr>
        <p:spPr>
          <a:xfrm flipH="1">
            <a:off x="413711" y="2198852"/>
            <a:ext cx="45719" cy="2317550"/>
          </a:xfrm>
          <a:prstGeom prst="rect">
            <a:avLst/>
          </a:prstGeom>
          <a:solidFill>
            <a:srgbClr val="86CDCC"/>
          </a:solidFill>
        </p:spPr>
        <p:txBody>
          <a:bodyPr/>
          <a:lstStyle/>
          <a:p>
            <a:endParaRPr lang="de-DE" dirty="0"/>
          </a:p>
        </p:txBody>
      </p:sp>
      <p:sp>
        <p:nvSpPr>
          <p:cNvPr id="10" name="Rechteck 9">
            <a:extLst>
              <a:ext uri="{FF2B5EF4-FFF2-40B4-BE49-F238E27FC236}">
                <a16:creationId xmlns:a16="http://schemas.microsoft.com/office/drawing/2014/main" id="{BA077B3E-3B8A-7D81-4F59-0404DF4B5B32}"/>
              </a:ext>
            </a:extLst>
          </p:cNvPr>
          <p:cNvSpPr/>
          <p:nvPr/>
        </p:nvSpPr>
        <p:spPr>
          <a:xfrm>
            <a:off x="1685774" y="2919366"/>
            <a:ext cx="1851623" cy="876522"/>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6F09EF93-F37B-E024-DA31-0A8E0521735D}"/>
              </a:ext>
            </a:extLst>
          </p:cNvPr>
          <p:cNvSpPr/>
          <p:nvPr/>
        </p:nvSpPr>
        <p:spPr>
          <a:xfrm>
            <a:off x="4811338" y="2919366"/>
            <a:ext cx="1851623" cy="876522"/>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61B4C287-3AC9-7DCA-D804-C1C84DA0B48B}"/>
              </a:ext>
            </a:extLst>
          </p:cNvPr>
          <p:cNvSpPr/>
          <p:nvPr/>
        </p:nvSpPr>
        <p:spPr>
          <a:xfrm>
            <a:off x="7744550" y="2913069"/>
            <a:ext cx="1851623" cy="876522"/>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00981811"/>
      </p:ext>
    </p:extLst>
  </p:cSld>
  <p:clrMapOvr>
    <a:masterClrMapping/>
  </p:clrMapOvr>
  <p:transition spd="slow" advTm="35288">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29" name="TextBox 10">
            <a:extLst>
              <a:ext uri="{FF2B5EF4-FFF2-40B4-BE49-F238E27FC236}">
                <a16:creationId xmlns:a16="http://schemas.microsoft.com/office/drawing/2014/main" id="{DFEC71DB-A872-4348-892A-7211C802EC92}"/>
              </a:ext>
            </a:extLst>
          </p:cNvPr>
          <p:cNvSpPr txBox="1"/>
          <p:nvPr/>
        </p:nvSpPr>
        <p:spPr>
          <a:xfrm>
            <a:off x="78245" y="3090818"/>
            <a:ext cx="3439248" cy="243656"/>
          </a:xfrm>
          <a:prstGeom prst="rect">
            <a:avLst/>
          </a:prstGeom>
        </p:spPr>
        <p:txBody>
          <a:bodyPr lIns="0" tIns="0" rIns="0" bIns="0" rtlCol="0" anchor="t">
            <a:spAutoFit/>
          </a:bodyPr>
          <a:lstStyle/>
          <a:p>
            <a:pPr>
              <a:lnSpc>
                <a:spcPts val="1919"/>
              </a:lnSpc>
            </a:pPr>
            <a:r>
              <a:rPr lang="de-DE" sz="1600" b="1" dirty="0">
                <a:solidFill>
                  <a:schemeClr val="tx1">
                    <a:lumMod val="75000"/>
                    <a:lumOff val="25000"/>
                  </a:schemeClr>
                </a:solidFill>
                <a:latin typeface="Montserrat SemiBold" pitchFamily="2" charset="77"/>
              </a:rPr>
              <a:t> </a:t>
            </a:r>
          </a:p>
        </p:txBody>
      </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15" name="TextBox 19">
            <a:extLst>
              <a:ext uri="{FF2B5EF4-FFF2-40B4-BE49-F238E27FC236}">
                <a16:creationId xmlns:a16="http://schemas.microsoft.com/office/drawing/2014/main" id="{600EC5C1-E847-724F-B89B-4429CC232DF3}"/>
              </a:ext>
            </a:extLst>
          </p:cNvPr>
          <p:cNvSpPr txBox="1"/>
          <p:nvPr/>
        </p:nvSpPr>
        <p:spPr>
          <a:xfrm>
            <a:off x="6162157" y="1545044"/>
            <a:ext cx="3745915" cy="952312"/>
          </a:xfrm>
          <a:prstGeom prst="rect">
            <a:avLst/>
          </a:prstGeom>
        </p:spPr>
        <p:txBody>
          <a:bodyPr wrap="square" lIns="0" tIns="0" rIns="0" bIns="0" rtlCol="0" anchor="t">
            <a:spAutoFit/>
          </a:bodyPr>
          <a:lstStyle/>
          <a:p>
            <a:pPr fontAlgn="base">
              <a:lnSpc>
                <a:spcPct val="150000"/>
              </a:lnSpc>
            </a:pPr>
            <a:r>
              <a:rPr lang="de-DE" b="1" dirty="0">
                <a:latin typeface="Helvetica Light" panose="020B0403020202020204" pitchFamily="34" charset="0"/>
              </a:rPr>
              <a:t>Types </a:t>
            </a:r>
            <a:r>
              <a:rPr lang="de-DE" b="1" dirty="0" err="1">
                <a:latin typeface="Helvetica Light" panose="020B0403020202020204" pitchFamily="34" charset="0"/>
              </a:rPr>
              <a:t>of</a:t>
            </a:r>
            <a:r>
              <a:rPr lang="de-DE" b="1" dirty="0">
                <a:latin typeface="Helvetica Light" panose="020B0403020202020204" pitchFamily="34" charset="0"/>
              </a:rPr>
              <a:t> Recommender Systems</a:t>
            </a:r>
            <a:endParaRPr lang="de-DE" dirty="0">
              <a:latin typeface="Helvetica Light" panose="020B0403020202020204" pitchFamily="34" charset="0"/>
            </a:endParaRPr>
          </a:p>
          <a:p>
            <a:pPr fontAlgn="base">
              <a:lnSpc>
                <a:spcPct val="150000"/>
              </a:lnSpc>
            </a:pPr>
            <a:endParaRPr lang="de-DE" sz="1100" dirty="0">
              <a:latin typeface="Helvetica Light" panose="020B0403020202020204" pitchFamily="34" charset="0"/>
            </a:endParaRPr>
          </a:p>
          <a:p>
            <a:pPr marL="285750" indent="-285750" fontAlgn="base">
              <a:lnSpc>
                <a:spcPct val="150000"/>
              </a:lnSpc>
              <a:buFont typeface="Arial" panose="020B0604020202020204" pitchFamily="34" charset="0"/>
              <a:buChar char="•"/>
            </a:pPr>
            <a:endParaRPr lang="de-DE" sz="1400" dirty="0">
              <a:latin typeface="Helvetica Light" panose="020B0403020202020204" pitchFamily="34" charset="0"/>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RECOMMENDER SYSTEMS</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11</a:t>
            </a:fld>
            <a:endParaRPr lang="de-DE" dirty="0"/>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27" name="Textfeld 26">
            <a:extLst>
              <a:ext uri="{FF2B5EF4-FFF2-40B4-BE49-F238E27FC236}">
                <a16:creationId xmlns:a16="http://schemas.microsoft.com/office/drawing/2014/main" id="{C4F4D38C-9BDC-D840-9422-6B0ECDAFB4D4}"/>
              </a:ext>
            </a:extLst>
          </p:cNvPr>
          <p:cNvSpPr txBox="1"/>
          <p:nvPr/>
        </p:nvSpPr>
        <p:spPr>
          <a:xfrm>
            <a:off x="500373" y="2413764"/>
            <a:ext cx="4105133" cy="1399935"/>
          </a:xfrm>
          <a:prstGeom prst="rect">
            <a:avLst/>
          </a:prstGeom>
          <a:noFill/>
        </p:spPr>
        <p:txBody>
          <a:bodyPr wrap="square">
            <a:spAutoFit/>
          </a:bodyPr>
          <a:lstStyle/>
          <a:p>
            <a:pPr marL="171450" indent="-171450">
              <a:lnSpc>
                <a:spcPct val="250000"/>
              </a:lnSpc>
              <a:buFont typeface="Arial" panose="020B0604020202020204" pitchFamily="34" charset="0"/>
              <a:buChar char="•"/>
            </a:pPr>
            <a:r>
              <a:rPr lang="en-US" sz="1200" dirty="0">
                <a:solidFill>
                  <a:srgbClr val="272523"/>
                </a:solidFill>
                <a:latin typeface="Montserrat Medium" pitchFamily="2" charset="77"/>
              </a:rPr>
              <a:t>User-Item interactions</a:t>
            </a:r>
          </a:p>
          <a:p>
            <a:pPr marL="171450" indent="-171450">
              <a:lnSpc>
                <a:spcPct val="250000"/>
              </a:lnSpc>
              <a:buFont typeface="Arial" panose="020B0604020202020204" pitchFamily="34" charset="0"/>
              <a:buChar char="•"/>
            </a:pPr>
            <a:r>
              <a:rPr lang="en-US" sz="1200" dirty="0">
                <a:solidFill>
                  <a:srgbClr val="272523"/>
                </a:solidFill>
                <a:latin typeface="Montserrat Medium" pitchFamily="2" charset="77"/>
              </a:rPr>
              <a:t>Interactions denoted as ratings/engagements</a:t>
            </a:r>
          </a:p>
          <a:p>
            <a:pPr marL="171450" indent="-171450">
              <a:lnSpc>
                <a:spcPct val="250000"/>
              </a:lnSpc>
              <a:buFont typeface="Arial" panose="020B0604020202020204" pitchFamily="34" charset="0"/>
              <a:buChar char="•"/>
            </a:pPr>
            <a:r>
              <a:rPr lang="en-US" sz="1200" dirty="0">
                <a:solidFill>
                  <a:srgbClr val="272523"/>
                </a:solidFill>
                <a:latin typeface="Montserrat Medium" pitchFamily="2" charset="77"/>
              </a:rPr>
              <a:t>Can be represented as a sparse matrix</a:t>
            </a:r>
          </a:p>
        </p:txBody>
      </p:sp>
      <p:pic>
        <p:nvPicPr>
          <p:cNvPr id="16" name="Grafik 15" descr="Caretzeichen nach rechts mit einfarbiger Füllung">
            <a:extLst>
              <a:ext uri="{FF2B5EF4-FFF2-40B4-BE49-F238E27FC236}">
                <a16:creationId xmlns:a16="http://schemas.microsoft.com/office/drawing/2014/main" id="{B214CCA7-1793-BE46-97C7-3FE6A1CA9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221" y="1465123"/>
            <a:ext cx="666307" cy="666307"/>
          </a:xfrm>
          <a:prstGeom prst="rect">
            <a:avLst/>
          </a:prstGeom>
        </p:spPr>
      </p:pic>
      <p:pic>
        <p:nvPicPr>
          <p:cNvPr id="30" name="Grafik 29" descr="Caretzeichen nach rechts mit einfarbiger Füllung">
            <a:extLst>
              <a:ext uri="{FF2B5EF4-FFF2-40B4-BE49-F238E27FC236}">
                <a16:creationId xmlns:a16="http://schemas.microsoft.com/office/drawing/2014/main" id="{C4EF68FA-FD28-8646-A3A1-2D9D1EBA6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1163" y="1465123"/>
            <a:ext cx="666307" cy="666307"/>
          </a:xfrm>
          <a:prstGeom prst="rect">
            <a:avLst/>
          </a:prstGeom>
        </p:spPr>
      </p:pic>
      <p:sp>
        <p:nvSpPr>
          <p:cNvPr id="6" name="AutoShape 2">
            <a:extLst>
              <a:ext uri="{FF2B5EF4-FFF2-40B4-BE49-F238E27FC236}">
                <a16:creationId xmlns:a16="http://schemas.microsoft.com/office/drawing/2014/main" id="{9F75476A-D4B2-3D86-3E24-FED57762D797}"/>
              </a:ext>
            </a:extLst>
          </p:cNvPr>
          <p:cNvSpPr/>
          <p:nvPr/>
        </p:nvSpPr>
        <p:spPr>
          <a:xfrm flipH="1">
            <a:off x="5192329" y="1466561"/>
            <a:ext cx="45719" cy="4446848"/>
          </a:xfrm>
          <a:prstGeom prst="rect">
            <a:avLst/>
          </a:prstGeom>
          <a:solidFill>
            <a:srgbClr val="86CDCC"/>
          </a:solidFill>
        </p:spPr>
        <p:txBody>
          <a:bodyPr/>
          <a:lstStyle/>
          <a:p>
            <a:endParaRPr lang="de-DE" dirty="0"/>
          </a:p>
        </p:txBody>
      </p:sp>
      <p:cxnSp>
        <p:nvCxnSpPr>
          <p:cNvPr id="8" name="Gerade Verbindung mit Pfeil 7">
            <a:extLst>
              <a:ext uri="{FF2B5EF4-FFF2-40B4-BE49-F238E27FC236}">
                <a16:creationId xmlns:a16="http://schemas.microsoft.com/office/drawing/2014/main" id="{A8E5C603-5D48-FFCB-E95A-98520E4B6697}"/>
              </a:ext>
            </a:extLst>
          </p:cNvPr>
          <p:cNvCxnSpPr/>
          <p:nvPr/>
        </p:nvCxnSpPr>
        <p:spPr>
          <a:xfrm flipH="1">
            <a:off x="1137589" y="3908147"/>
            <a:ext cx="315532" cy="669701"/>
          </a:xfrm>
          <a:prstGeom prst="straightConnector1">
            <a:avLst/>
          </a:prstGeom>
          <a:ln w="28575">
            <a:solidFill>
              <a:srgbClr val="7BBFBD"/>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0CAB07DE-4240-1AC8-1CAD-CB7F3DA2C613}"/>
              </a:ext>
            </a:extLst>
          </p:cNvPr>
          <p:cNvSpPr txBox="1"/>
          <p:nvPr/>
        </p:nvSpPr>
        <p:spPr>
          <a:xfrm>
            <a:off x="338630" y="4731495"/>
            <a:ext cx="1607113" cy="461665"/>
          </a:xfrm>
          <a:prstGeom prst="rect">
            <a:avLst/>
          </a:prstGeom>
          <a:noFill/>
        </p:spPr>
        <p:txBody>
          <a:bodyPr wrap="square" rtlCol="0">
            <a:spAutoFit/>
          </a:bodyPr>
          <a:lstStyle/>
          <a:p>
            <a:r>
              <a:rPr kumimoji="0" lang="en-US" sz="1100" b="0" i="0" u="none" strike="noStrike" kern="1200" cap="none" spc="0" normalizeH="0" baseline="0" noProof="0" dirty="0">
                <a:ln>
                  <a:noFill/>
                </a:ln>
                <a:solidFill>
                  <a:srgbClr val="272523"/>
                </a:solidFill>
                <a:effectLst/>
                <a:uLnTx/>
                <a:uFillTx/>
                <a:latin typeface="Montserrat Medium" pitchFamily="2" charset="77"/>
                <a:ea typeface="+mn-ea"/>
                <a:cs typeface="+mn-cs"/>
              </a:rPr>
              <a:t>Sparse </a:t>
            </a:r>
            <a:r>
              <a:rPr kumimoji="0" lang="en-US" sz="1200" b="0" i="0" u="none" strike="noStrike" kern="1200" cap="none" spc="0" normalizeH="0" baseline="0" noProof="0" dirty="0">
                <a:ln>
                  <a:noFill/>
                </a:ln>
                <a:solidFill>
                  <a:srgbClr val="272523"/>
                </a:solidFill>
                <a:effectLst/>
                <a:uLnTx/>
                <a:uFillTx/>
                <a:latin typeface="Montserrat Medium" pitchFamily="2" charset="77"/>
                <a:ea typeface="+mn-ea"/>
                <a:cs typeface="+mn-cs"/>
              </a:rPr>
              <a:t>feature</a:t>
            </a:r>
          </a:p>
          <a:p>
            <a:r>
              <a:rPr lang="en-US" sz="1200" dirty="0">
                <a:solidFill>
                  <a:srgbClr val="272523"/>
                </a:solidFill>
                <a:latin typeface="Montserrat Medium" pitchFamily="2" charset="77"/>
              </a:rPr>
              <a:t>(e.g., user rating)</a:t>
            </a:r>
            <a:endParaRPr lang="en-US" sz="1200" dirty="0"/>
          </a:p>
        </p:txBody>
      </p:sp>
      <p:sp>
        <p:nvSpPr>
          <p:cNvPr id="17" name="Textfeld 16">
            <a:extLst>
              <a:ext uri="{FF2B5EF4-FFF2-40B4-BE49-F238E27FC236}">
                <a16:creationId xmlns:a16="http://schemas.microsoft.com/office/drawing/2014/main" id="{F4C5D155-9C62-4BAB-A2EF-4A222D9815A7}"/>
              </a:ext>
            </a:extLst>
          </p:cNvPr>
          <p:cNvSpPr txBox="1"/>
          <p:nvPr/>
        </p:nvSpPr>
        <p:spPr>
          <a:xfrm>
            <a:off x="2670155" y="4731495"/>
            <a:ext cx="2060092" cy="600164"/>
          </a:xfrm>
          <a:prstGeom prst="rect">
            <a:avLst/>
          </a:prstGeom>
          <a:noFill/>
        </p:spPr>
        <p:txBody>
          <a:bodyPr wrap="square" rtlCol="0">
            <a:spAutoFit/>
          </a:bodyPr>
          <a:lstStyle/>
          <a:p>
            <a:r>
              <a:rPr kumimoji="0" lang="en-US" sz="1100" b="0" i="0" u="none" strike="noStrike" kern="1200" cap="none" spc="0" normalizeH="0" baseline="0" noProof="0" dirty="0">
                <a:ln>
                  <a:noFill/>
                </a:ln>
                <a:solidFill>
                  <a:srgbClr val="272523"/>
                </a:solidFill>
                <a:effectLst/>
                <a:uLnTx/>
                <a:uFillTx/>
                <a:latin typeface="Montserrat Medium" pitchFamily="2" charset="77"/>
                <a:ea typeface="+mn-ea"/>
                <a:cs typeface="+mn-cs"/>
              </a:rPr>
              <a:t>Dense features</a:t>
            </a:r>
          </a:p>
          <a:p>
            <a:r>
              <a:rPr lang="en-US" sz="1100" dirty="0">
                <a:solidFill>
                  <a:srgbClr val="272523"/>
                </a:solidFill>
                <a:latin typeface="Montserrat Medium" pitchFamily="2" charset="77"/>
              </a:rPr>
              <a:t>(e.g., movie genre, user-age)</a:t>
            </a:r>
            <a:endParaRPr lang="en-US" sz="1200" dirty="0"/>
          </a:p>
        </p:txBody>
      </p:sp>
      <p:sp>
        <p:nvSpPr>
          <p:cNvPr id="22" name="Textfeld 21">
            <a:extLst>
              <a:ext uri="{FF2B5EF4-FFF2-40B4-BE49-F238E27FC236}">
                <a16:creationId xmlns:a16="http://schemas.microsoft.com/office/drawing/2014/main" id="{FCB6B6EE-1E1A-E69E-1CA5-F45B39BFE732}"/>
              </a:ext>
            </a:extLst>
          </p:cNvPr>
          <p:cNvSpPr txBox="1"/>
          <p:nvPr/>
        </p:nvSpPr>
        <p:spPr>
          <a:xfrm>
            <a:off x="695864" y="1545044"/>
            <a:ext cx="666307" cy="456087"/>
          </a:xfrm>
          <a:prstGeom prst="rect">
            <a:avLst/>
          </a:prstGeom>
          <a:noFill/>
        </p:spPr>
        <p:txBody>
          <a:bodyPr wrap="square">
            <a:spAutoFit/>
          </a:bodyPr>
          <a:lstStyle/>
          <a:p>
            <a:pPr fontAlgn="base">
              <a:lnSpc>
                <a:spcPct val="150000"/>
              </a:lnSpc>
            </a:pPr>
            <a:r>
              <a:rPr lang="de-DE" b="1" dirty="0">
                <a:latin typeface="Helvetica Light" panose="020B0403020202020204" pitchFamily="34" charset="0"/>
              </a:rPr>
              <a:t>Data</a:t>
            </a:r>
          </a:p>
        </p:txBody>
      </p:sp>
      <p:pic>
        <p:nvPicPr>
          <p:cNvPr id="26" name="Grafik 25">
            <a:extLst>
              <a:ext uri="{FF2B5EF4-FFF2-40B4-BE49-F238E27FC236}">
                <a16:creationId xmlns:a16="http://schemas.microsoft.com/office/drawing/2014/main" id="{FEFB77FE-A06E-3330-6ABB-D90DF2734588}"/>
              </a:ext>
            </a:extLst>
          </p:cNvPr>
          <p:cNvPicPr>
            <a:picLocks noChangeAspect="1"/>
          </p:cNvPicPr>
          <p:nvPr/>
        </p:nvPicPr>
        <p:blipFill>
          <a:blip r:embed="rId6"/>
          <a:stretch>
            <a:fillRect/>
          </a:stretch>
        </p:blipFill>
        <p:spPr>
          <a:xfrm>
            <a:off x="5480648" y="2598470"/>
            <a:ext cx="5629817" cy="3098120"/>
          </a:xfrm>
          <a:prstGeom prst="rect">
            <a:avLst/>
          </a:prstGeom>
        </p:spPr>
      </p:pic>
      <p:sp>
        <p:nvSpPr>
          <p:cNvPr id="31" name="Rechteck 30">
            <a:extLst>
              <a:ext uri="{FF2B5EF4-FFF2-40B4-BE49-F238E27FC236}">
                <a16:creationId xmlns:a16="http://schemas.microsoft.com/office/drawing/2014/main" id="{627606D5-F50C-EA3D-23F1-706B9ED91306}"/>
              </a:ext>
            </a:extLst>
          </p:cNvPr>
          <p:cNvSpPr/>
          <p:nvPr/>
        </p:nvSpPr>
        <p:spPr>
          <a:xfrm>
            <a:off x="8798943" y="4341962"/>
            <a:ext cx="1058174" cy="1414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Gerade Verbindung mit Pfeil 6">
            <a:extLst>
              <a:ext uri="{FF2B5EF4-FFF2-40B4-BE49-F238E27FC236}">
                <a16:creationId xmlns:a16="http://schemas.microsoft.com/office/drawing/2014/main" id="{7592C253-1DDF-39FA-A8C6-679915B6B12A}"/>
              </a:ext>
            </a:extLst>
          </p:cNvPr>
          <p:cNvCxnSpPr>
            <a:cxnSpLocks/>
          </p:cNvCxnSpPr>
          <p:nvPr/>
        </p:nvCxnSpPr>
        <p:spPr>
          <a:xfrm>
            <a:off x="2855163" y="3908147"/>
            <a:ext cx="188874" cy="682029"/>
          </a:xfrm>
          <a:prstGeom prst="straightConnector1">
            <a:avLst/>
          </a:prstGeom>
          <a:ln w="28575">
            <a:solidFill>
              <a:srgbClr val="7BBFBD"/>
            </a:solidFill>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06CCB948-A178-0B2A-5E8E-36D736B08E6E}"/>
              </a:ext>
            </a:extLst>
          </p:cNvPr>
          <p:cNvSpPr txBox="1"/>
          <p:nvPr/>
        </p:nvSpPr>
        <p:spPr>
          <a:xfrm>
            <a:off x="-3010557" y="6614333"/>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a:t>
            </a:r>
            <a:r>
              <a:rPr lang="de-DE" sz="600" dirty="0" err="1">
                <a:solidFill>
                  <a:schemeClr val="tx1">
                    <a:lumMod val="50000"/>
                    <a:lumOff val="50000"/>
                  </a:schemeClr>
                </a:solidFill>
              </a:rPr>
              <a:t>Aggarwal</a:t>
            </a:r>
            <a:r>
              <a:rPr lang="de-DE" sz="600" dirty="0">
                <a:solidFill>
                  <a:schemeClr val="tx1">
                    <a:lumMod val="50000"/>
                    <a:lumOff val="50000"/>
                  </a:schemeClr>
                </a:solidFill>
              </a:rPr>
              <a:t> (2016)</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1286344844"/>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STATE OF THE ART</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12</a:t>
            </a:fld>
            <a:endParaRPr lang="de-DE" dirty="0"/>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pic>
        <p:nvPicPr>
          <p:cNvPr id="16" name="Grafik 15" descr="Caretzeichen nach rechts mit einfarbiger Füllung">
            <a:extLst>
              <a:ext uri="{FF2B5EF4-FFF2-40B4-BE49-F238E27FC236}">
                <a16:creationId xmlns:a16="http://schemas.microsoft.com/office/drawing/2014/main" id="{B214CCA7-1793-BE46-97C7-3FE6A1CA9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221" y="1041718"/>
            <a:ext cx="666307" cy="666307"/>
          </a:xfrm>
          <a:prstGeom prst="rect">
            <a:avLst/>
          </a:prstGeom>
        </p:spPr>
      </p:pic>
      <p:pic>
        <p:nvPicPr>
          <p:cNvPr id="30" name="Grafik 29" descr="Caretzeichen nach rechts mit einfarbiger Füllung">
            <a:extLst>
              <a:ext uri="{FF2B5EF4-FFF2-40B4-BE49-F238E27FC236}">
                <a16:creationId xmlns:a16="http://schemas.microsoft.com/office/drawing/2014/main" id="{C4EF68FA-FD28-8646-A3A1-2D9D1EBA6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3025" y="1041718"/>
            <a:ext cx="666307" cy="666307"/>
          </a:xfrm>
          <a:prstGeom prst="rect">
            <a:avLst/>
          </a:prstGeom>
        </p:spPr>
      </p:pic>
      <p:sp>
        <p:nvSpPr>
          <p:cNvPr id="6" name="AutoShape 2">
            <a:extLst>
              <a:ext uri="{FF2B5EF4-FFF2-40B4-BE49-F238E27FC236}">
                <a16:creationId xmlns:a16="http://schemas.microsoft.com/office/drawing/2014/main" id="{9F75476A-D4B2-3D86-3E24-FED57762D797}"/>
              </a:ext>
            </a:extLst>
          </p:cNvPr>
          <p:cNvSpPr/>
          <p:nvPr/>
        </p:nvSpPr>
        <p:spPr>
          <a:xfrm flipH="1">
            <a:off x="5584191" y="1043156"/>
            <a:ext cx="45719" cy="4446848"/>
          </a:xfrm>
          <a:prstGeom prst="rect">
            <a:avLst/>
          </a:prstGeom>
          <a:solidFill>
            <a:srgbClr val="86CDCC"/>
          </a:solidFill>
        </p:spPr>
        <p:txBody>
          <a:bodyPr/>
          <a:lstStyle/>
          <a:p>
            <a:endParaRPr lang="de-DE" dirty="0"/>
          </a:p>
        </p:txBody>
      </p:sp>
      <p:sp>
        <p:nvSpPr>
          <p:cNvPr id="11" name="Textfeld 10">
            <a:extLst>
              <a:ext uri="{FF2B5EF4-FFF2-40B4-BE49-F238E27FC236}">
                <a16:creationId xmlns:a16="http://schemas.microsoft.com/office/drawing/2014/main" id="{85F0316E-D688-1D5E-1886-7727652E8F46}"/>
              </a:ext>
            </a:extLst>
          </p:cNvPr>
          <p:cNvSpPr txBox="1"/>
          <p:nvPr/>
        </p:nvSpPr>
        <p:spPr>
          <a:xfrm>
            <a:off x="696903" y="1232958"/>
            <a:ext cx="3611720" cy="335989"/>
          </a:xfrm>
          <a:prstGeom prst="rect">
            <a:avLst/>
          </a:prstGeom>
          <a:noFill/>
        </p:spPr>
        <p:txBody>
          <a:bodyPr wrap="square">
            <a:spAutoFit/>
          </a:bodyPr>
          <a:lstStyle/>
          <a:p>
            <a:pPr>
              <a:lnSpc>
                <a:spcPts val="1919"/>
              </a:lnSpc>
            </a:pPr>
            <a:r>
              <a:rPr lang="de-DE" sz="1800" b="1" dirty="0">
                <a:solidFill>
                  <a:schemeClr val="tx1">
                    <a:lumMod val="75000"/>
                    <a:lumOff val="25000"/>
                  </a:schemeClr>
                </a:solidFill>
                <a:latin typeface="Montserrat SemiBold" pitchFamily="2" charset="77"/>
              </a:rPr>
              <a:t>Feature Crosses</a:t>
            </a:r>
            <a:endParaRPr lang="en-US" sz="1800" b="1" dirty="0">
              <a:solidFill>
                <a:schemeClr val="tx1">
                  <a:lumMod val="75000"/>
                  <a:lumOff val="25000"/>
                </a:schemeClr>
              </a:solidFill>
              <a:latin typeface="Montserrat SemiBold" pitchFamily="2" charset="77"/>
            </a:endParaRPr>
          </a:p>
        </p:txBody>
      </p:sp>
      <p:sp>
        <p:nvSpPr>
          <p:cNvPr id="12" name="Textfeld 11">
            <a:extLst>
              <a:ext uri="{FF2B5EF4-FFF2-40B4-BE49-F238E27FC236}">
                <a16:creationId xmlns:a16="http://schemas.microsoft.com/office/drawing/2014/main" id="{DD00EC65-E246-325C-A324-72ED1698C833}"/>
              </a:ext>
            </a:extLst>
          </p:cNvPr>
          <p:cNvSpPr txBox="1"/>
          <p:nvPr/>
        </p:nvSpPr>
        <p:spPr>
          <a:xfrm>
            <a:off x="6357566" y="1224322"/>
            <a:ext cx="3085135" cy="335989"/>
          </a:xfrm>
          <a:prstGeom prst="rect">
            <a:avLst/>
          </a:prstGeom>
          <a:noFill/>
        </p:spPr>
        <p:txBody>
          <a:bodyPr wrap="square">
            <a:spAutoFit/>
          </a:bodyPr>
          <a:lstStyle/>
          <a:p>
            <a:pPr>
              <a:lnSpc>
                <a:spcPts val="1919"/>
              </a:lnSpc>
            </a:pPr>
            <a:r>
              <a:rPr lang="en-US" sz="1800" b="1" dirty="0">
                <a:solidFill>
                  <a:schemeClr val="tx1">
                    <a:lumMod val="75000"/>
                    <a:lumOff val="25000"/>
                  </a:schemeClr>
                </a:solidFill>
                <a:latin typeface="Montserrat SemiBold" pitchFamily="2" charset="77"/>
              </a:rPr>
              <a:t>Deep &amp; Cross Networks</a:t>
            </a:r>
          </a:p>
        </p:txBody>
      </p:sp>
      <p:pic>
        <p:nvPicPr>
          <p:cNvPr id="9" name="Grafik 8">
            <a:extLst>
              <a:ext uri="{FF2B5EF4-FFF2-40B4-BE49-F238E27FC236}">
                <a16:creationId xmlns:a16="http://schemas.microsoft.com/office/drawing/2014/main" id="{5503A10D-4AB3-C7B5-100F-10EEDF82A292}"/>
              </a:ext>
            </a:extLst>
          </p:cNvPr>
          <p:cNvPicPr>
            <a:picLocks noChangeAspect="1"/>
          </p:cNvPicPr>
          <p:nvPr/>
        </p:nvPicPr>
        <p:blipFill>
          <a:blip r:embed="rId6"/>
          <a:stretch>
            <a:fillRect/>
          </a:stretch>
        </p:blipFill>
        <p:spPr>
          <a:xfrm>
            <a:off x="309671" y="4076724"/>
            <a:ext cx="5060670" cy="2287769"/>
          </a:xfrm>
          <a:prstGeom prst="rect">
            <a:avLst/>
          </a:prstGeom>
        </p:spPr>
      </p:pic>
      <p:pic>
        <p:nvPicPr>
          <p:cNvPr id="10" name="Grafik 9">
            <a:extLst>
              <a:ext uri="{FF2B5EF4-FFF2-40B4-BE49-F238E27FC236}">
                <a16:creationId xmlns:a16="http://schemas.microsoft.com/office/drawing/2014/main" id="{3173D033-DD3E-ABC8-F0A4-49BEB68A36F5}"/>
              </a:ext>
            </a:extLst>
          </p:cNvPr>
          <p:cNvPicPr>
            <a:picLocks noChangeAspect="1"/>
          </p:cNvPicPr>
          <p:nvPr/>
        </p:nvPicPr>
        <p:blipFill>
          <a:blip r:embed="rId7"/>
          <a:stretch>
            <a:fillRect/>
          </a:stretch>
        </p:blipFill>
        <p:spPr>
          <a:xfrm>
            <a:off x="6609464" y="4708287"/>
            <a:ext cx="3798333" cy="1382251"/>
          </a:xfrm>
          <a:prstGeom prst="rect">
            <a:avLst/>
          </a:prstGeom>
        </p:spPr>
      </p:pic>
      <p:sp>
        <p:nvSpPr>
          <p:cNvPr id="13" name="Textfeld 12">
            <a:extLst>
              <a:ext uri="{FF2B5EF4-FFF2-40B4-BE49-F238E27FC236}">
                <a16:creationId xmlns:a16="http://schemas.microsoft.com/office/drawing/2014/main" id="{676AA9D2-36B8-EC78-B23F-65BC4B55D5B0}"/>
              </a:ext>
            </a:extLst>
          </p:cNvPr>
          <p:cNvSpPr txBox="1"/>
          <p:nvPr/>
        </p:nvSpPr>
        <p:spPr>
          <a:xfrm>
            <a:off x="425571" y="1876593"/>
            <a:ext cx="4704272"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rPr>
              <a:t>Combination of multiple features can yield an expressive predictor variable </a:t>
            </a:r>
            <a:r>
              <a:rPr lang="en-US" sz="1200" dirty="0">
                <a:solidFill>
                  <a:srgbClr val="272523"/>
                </a:solidFill>
                <a:latin typeface="Montserrat Medium" panose="00000600000000000000" pitchFamily="2" charset="0"/>
                <a:sym typeface="Wingdings" panose="05000000000000000000" pitchFamily="2" charset="2"/>
              </a:rPr>
              <a:t> </a:t>
            </a:r>
            <a:r>
              <a:rPr lang="en-US" sz="1200" b="1" dirty="0">
                <a:solidFill>
                  <a:srgbClr val="272523"/>
                </a:solidFill>
                <a:latin typeface="Montserrat Medium" panose="00000600000000000000" pitchFamily="2" charset="0"/>
                <a:sym typeface="Wingdings" panose="05000000000000000000" pitchFamily="2" charset="2"/>
              </a:rPr>
              <a:t>Cross Feature</a:t>
            </a:r>
          </a:p>
          <a:p>
            <a:pPr marL="171450" indent="-171450">
              <a:buFont typeface="Arial" panose="020B0604020202020204" pitchFamily="34" charset="0"/>
              <a:buChar char="•"/>
            </a:pPr>
            <a:endParaRPr lang="en-US" sz="1200" b="1"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Relevant for RS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Number of interactions denoted by the order</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1</a:t>
            </a:r>
            <a:r>
              <a:rPr lang="en-US" sz="1200" baseline="30000" dirty="0">
                <a:solidFill>
                  <a:srgbClr val="272523"/>
                </a:solidFill>
                <a:latin typeface="Montserrat Medium" panose="00000600000000000000" pitchFamily="2" charset="0"/>
                <a:sym typeface="Wingdings" panose="05000000000000000000" pitchFamily="2" charset="2"/>
              </a:rPr>
              <a:t>st</a:t>
            </a:r>
            <a:r>
              <a:rPr lang="en-US" sz="1200" dirty="0">
                <a:solidFill>
                  <a:srgbClr val="272523"/>
                </a:solidFill>
                <a:latin typeface="Montserrat Medium" panose="00000600000000000000" pitchFamily="2" charset="0"/>
                <a:sym typeface="Wingdings" panose="05000000000000000000" pitchFamily="2" charset="2"/>
              </a:rPr>
              <a:t> order: Single Feature</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2</a:t>
            </a:r>
            <a:r>
              <a:rPr lang="en-US" sz="1200" baseline="30000" dirty="0">
                <a:solidFill>
                  <a:srgbClr val="272523"/>
                </a:solidFill>
                <a:latin typeface="Montserrat Medium" panose="00000600000000000000" pitchFamily="2" charset="0"/>
                <a:sym typeface="Wingdings" panose="05000000000000000000" pitchFamily="2" charset="2"/>
              </a:rPr>
              <a:t>nd</a:t>
            </a:r>
            <a:r>
              <a:rPr lang="en-US" sz="1200" dirty="0">
                <a:solidFill>
                  <a:srgbClr val="272523"/>
                </a:solidFill>
                <a:latin typeface="Montserrat Medium" panose="00000600000000000000" pitchFamily="2" charset="0"/>
                <a:sym typeface="Wingdings" panose="05000000000000000000" pitchFamily="2" charset="2"/>
              </a:rPr>
              <a:t> order: Interaction between 2 features</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t>
            </a:r>
          </a:p>
          <a:p>
            <a:pPr marL="628650" lvl="1"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NNs can learn cross-feature interactions implicitly</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endParaRPr>
          </a:p>
        </p:txBody>
      </p:sp>
      <p:sp>
        <p:nvSpPr>
          <p:cNvPr id="14" name="Textfeld 13">
            <a:extLst>
              <a:ext uri="{FF2B5EF4-FFF2-40B4-BE49-F238E27FC236}">
                <a16:creationId xmlns:a16="http://schemas.microsoft.com/office/drawing/2014/main" id="{148D6E43-8068-269F-516D-184354EB00A2}"/>
              </a:ext>
            </a:extLst>
          </p:cNvPr>
          <p:cNvSpPr txBox="1"/>
          <p:nvPr/>
        </p:nvSpPr>
        <p:spPr>
          <a:xfrm>
            <a:off x="5964787" y="1859340"/>
            <a:ext cx="4704272"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Proposal by Google</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Structure: Cross-Network + NN = DCN</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Cross-Network made up of Cross-Layers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Order of feature interactions bound by amount of cross-layers</a:t>
            </a:r>
            <a:endParaRPr lang="en-US" sz="1200" b="1"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endParaRPr>
          </a:p>
        </p:txBody>
      </p:sp>
      <p:sp>
        <p:nvSpPr>
          <p:cNvPr id="15" name="Textfeld 14">
            <a:extLst>
              <a:ext uri="{FF2B5EF4-FFF2-40B4-BE49-F238E27FC236}">
                <a16:creationId xmlns:a16="http://schemas.microsoft.com/office/drawing/2014/main" id="{6FE6400E-EFC4-7EB3-749B-43D453BB9142}"/>
              </a:ext>
            </a:extLst>
          </p:cNvPr>
          <p:cNvSpPr txBox="1"/>
          <p:nvPr/>
        </p:nvSpPr>
        <p:spPr>
          <a:xfrm>
            <a:off x="6480964" y="3461805"/>
            <a:ext cx="4309541" cy="1200329"/>
          </a:xfrm>
          <a:prstGeom prst="rect">
            <a:avLst/>
          </a:prstGeom>
          <a:noFill/>
        </p:spPr>
        <p:txBody>
          <a:bodyPr wrap="square" rtlCol="0">
            <a:spAutoFit/>
          </a:bodyPr>
          <a:lstStyle/>
          <a:p>
            <a:r>
              <a:rPr lang="en-US" sz="1200" b="1" dirty="0">
                <a:solidFill>
                  <a:srgbClr val="272523"/>
                </a:solidFill>
                <a:latin typeface="Montserrat Medium" panose="00000600000000000000" pitchFamily="2" charset="0"/>
              </a:rPr>
              <a:t>Explicit Cross Feature learning</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rPr>
              <a:t>Smaller Models</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rPr>
              <a:t>Cross-feature learning decoupled from Model</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rPr>
              <a:t>Integrated into TensorFlow Recommenders (TFRS)</a:t>
            </a:r>
          </a:p>
        </p:txBody>
      </p:sp>
      <p:sp>
        <p:nvSpPr>
          <p:cNvPr id="17" name="Pfeil: nach rechts 16">
            <a:extLst>
              <a:ext uri="{FF2B5EF4-FFF2-40B4-BE49-F238E27FC236}">
                <a16:creationId xmlns:a16="http://schemas.microsoft.com/office/drawing/2014/main" id="{D640E6FA-BCF7-5FAF-F17E-4EA4F6AD8B02}"/>
              </a:ext>
            </a:extLst>
          </p:cNvPr>
          <p:cNvSpPr/>
          <p:nvPr/>
        </p:nvSpPr>
        <p:spPr>
          <a:xfrm>
            <a:off x="5998913" y="3524646"/>
            <a:ext cx="440624" cy="151315"/>
          </a:xfrm>
          <a:prstGeom prst="rightArrow">
            <a:avLst/>
          </a:prstGeom>
          <a:solidFill>
            <a:srgbClr val="7BBFBD"/>
          </a:solid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a:extLst>
              <a:ext uri="{FF2B5EF4-FFF2-40B4-BE49-F238E27FC236}">
                <a16:creationId xmlns:a16="http://schemas.microsoft.com/office/drawing/2014/main" id="{17197170-A89D-21DE-3B56-B18B017DBEBB}"/>
              </a:ext>
            </a:extLst>
          </p:cNvPr>
          <p:cNvSpPr txBox="1"/>
          <p:nvPr/>
        </p:nvSpPr>
        <p:spPr>
          <a:xfrm>
            <a:off x="-2855404" y="6649657"/>
            <a:ext cx="8225745" cy="276999"/>
          </a:xfrm>
          <a:prstGeom prst="rect">
            <a:avLst/>
          </a:prstGeom>
          <a:noFill/>
        </p:spPr>
        <p:txBody>
          <a:bodyPr wrap="square" rtlCol="0">
            <a:spAutoFit/>
          </a:bodyPr>
          <a:lstStyle/>
          <a:p>
            <a:pPr algn="ctr"/>
            <a:r>
              <a:rPr lang="de-DE" sz="600" dirty="0">
                <a:solidFill>
                  <a:schemeClr val="tx1">
                    <a:lumMod val="50000"/>
                    <a:lumOff val="50000"/>
                  </a:schemeClr>
                </a:solidFill>
              </a:rPr>
              <a:t>https://www.tensorflow.org/recommenders/examples/dcn </a:t>
            </a:r>
          </a:p>
          <a:p>
            <a:pPr algn="ctr"/>
            <a:endParaRPr lang="de-DE" sz="6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2886914433"/>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9" name="TextBox 10">
            <a:extLst>
              <a:ext uri="{FF2B5EF4-FFF2-40B4-BE49-F238E27FC236}">
                <a16:creationId xmlns:a16="http://schemas.microsoft.com/office/drawing/2014/main" id="{DFEC71DB-A872-4348-892A-7211C802EC92}"/>
              </a:ext>
            </a:extLst>
          </p:cNvPr>
          <p:cNvSpPr txBox="1"/>
          <p:nvPr/>
        </p:nvSpPr>
        <p:spPr>
          <a:xfrm>
            <a:off x="1575073" y="3090818"/>
            <a:ext cx="3439248" cy="243656"/>
          </a:xfrm>
          <a:prstGeom prst="rect">
            <a:avLst/>
          </a:prstGeom>
        </p:spPr>
        <p:txBody>
          <a:bodyPr lIns="0" tIns="0" rIns="0" bIns="0" rtlCol="0" anchor="t">
            <a:spAutoFit/>
          </a:bodyPr>
          <a:lstStyle/>
          <a:p>
            <a:pPr>
              <a:lnSpc>
                <a:spcPts val="1919"/>
              </a:lnSpc>
            </a:pPr>
            <a:r>
              <a:rPr lang="de-DE" sz="1600" b="1" dirty="0">
                <a:solidFill>
                  <a:schemeClr val="tx1">
                    <a:lumMod val="75000"/>
                    <a:lumOff val="25000"/>
                  </a:schemeClr>
                </a:solidFill>
                <a:latin typeface="Montserrat SemiBold" pitchFamily="2" charset="77"/>
              </a:rPr>
              <a:t> </a:t>
            </a:r>
          </a:p>
        </p:txBody>
      </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STATE OF THE ART</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13</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2E0B79F1-3D21-1DC2-C2A0-A1CC06FF6A93}"/>
              </a:ext>
            </a:extLst>
          </p:cNvPr>
          <p:cNvSpPr txBox="1"/>
          <p:nvPr/>
        </p:nvSpPr>
        <p:spPr>
          <a:xfrm>
            <a:off x="1786568" y="1107913"/>
            <a:ext cx="5703536" cy="335989"/>
          </a:xfrm>
          <a:prstGeom prst="rect">
            <a:avLst/>
          </a:prstGeom>
          <a:noFill/>
        </p:spPr>
        <p:txBody>
          <a:bodyPr wrap="square">
            <a:spAutoFit/>
          </a:bodyPr>
          <a:lstStyle/>
          <a:p>
            <a:pPr>
              <a:lnSpc>
                <a:spcPts val="1919"/>
              </a:lnSpc>
            </a:pPr>
            <a:r>
              <a:rPr lang="en-US" sz="1800" b="1" dirty="0">
                <a:solidFill>
                  <a:schemeClr val="tx1">
                    <a:lumMod val="75000"/>
                    <a:lumOff val="25000"/>
                  </a:schemeClr>
                </a:solidFill>
                <a:latin typeface="Montserrat SemiBold" pitchFamily="2" charset="77"/>
              </a:rPr>
              <a:t>TensorFlow Recommenders (TFRS)</a:t>
            </a:r>
          </a:p>
        </p:txBody>
      </p:sp>
      <p:sp>
        <p:nvSpPr>
          <p:cNvPr id="9" name="Textfeld 8">
            <a:extLst>
              <a:ext uri="{FF2B5EF4-FFF2-40B4-BE49-F238E27FC236}">
                <a16:creationId xmlns:a16="http://schemas.microsoft.com/office/drawing/2014/main" id="{1762F727-7F67-21A6-5A53-6A333C5C544D}"/>
              </a:ext>
            </a:extLst>
          </p:cNvPr>
          <p:cNvSpPr txBox="1"/>
          <p:nvPr/>
        </p:nvSpPr>
        <p:spPr>
          <a:xfrm>
            <a:off x="1702977" y="2013086"/>
            <a:ext cx="8568207"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Open-source library by </a:t>
            </a:r>
            <a:r>
              <a:rPr lang="de-DE" sz="1200" dirty="0">
                <a:solidFill>
                  <a:srgbClr val="272523"/>
                </a:solidFill>
                <a:latin typeface="Montserrat Medium" panose="00000600000000000000" pitchFamily="2" charset="0"/>
                <a:sym typeface="Wingdings" panose="05000000000000000000" pitchFamily="2" charset="2"/>
              </a:rPr>
              <a:t>Google</a:t>
            </a: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Libraries and Methods to realize SotA Recommender Systems</a:t>
            </a:r>
          </a:p>
          <a:p>
            <a:pPr marL="628650" lvl="1"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Provides cross-layers to realize DCN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Built on Keras  Easy to use API</a:t>
            </a:r>
          </a:p>
        </p:txBody>
      </p:sp>
      <p:sp>
        <p:nvSpPr>
          <p:cNvPr id="10" name="Textfeld 9">
            <a:extLst>
              <a:ext uri="{FF2B5EF4-FFF2-40B4-BE49-F238E27FC236}">
                <a16:creationId xmlns:a16="http://schemas.microsoft.com/office/drawing/2014/main" id="{DA3C0F27-B633-EFA1-CE63-2C65B4F98209}"/>
              </a:ext>
            </a:extLst>
          </p:cNvPr>
          <p:cNvSpPr txBox="1"/>
          <p:nvPr/>
        </p:nvSpPr>
        <p:spPr>
          <a:xfrm>
            <a:off x="-2129745" y="6643292"/>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https://www.tensorflow.org/recommenders</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pic>
        <p:nvPicPr>
          <p:cNvPr id="1026" name="Picture 2" descr="TensorFlow Recommenders">
            <a:extLst>
              <a:ext uri="{FF2B5EF4-FFF2-40B4-BE49-F238E27FC236}">
                <a16:creationId xmlns:a16="http://schemas.microsoft.com/office/drawing/2014/main" id="{0AD28E7E-88BB-D011-8C56-19ADC42FE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073" y="4385798"/>
            <a:ext cx="3503204" cy="19705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keras-team/keras: Deep Learning for humans">
            <a:extLst>
              <a:ext uri="{FF2B5EF4-FFF2-40B4-BE49-F238E27FC236}">
                <a16:creationId xmlns:a16="http://schemas.microsoft.com/office/drawing/2014/main" id="{058B80CD-32BB-6514-7E45-F2628C588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7339" y="4674533"/>
            <a:ext cx="4478594" cy="12987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8508951"/>
      </p:ext>
    </p:extLst>
  </p:cSld>
  <p:clrMapOvr>
    <a:masterClrMapping/>
  </p:clrMapOvr>
  <p:transition spd="slow" advTm="39636">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MLOPS</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14</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5722F6B5-1A15-2C05-BA4C-F1B0D5AA36F5}"/>
              </a:ext>
            </a:extLst>
          </p:cNvPr>
          <p:cNvSpPr txBox="1"/>
          <p:nvPr/>
        </p:nvSpPr>
        <p:spPr>
          <a:xfrm>
            <a:off x="1992996" y="932860"/>
            <a:ext cx="7366706" cy="1292020"/>
          </a:xfrm>
          <a:prstGeom prst="rect">
            <a:avLst/>
          </a:prstGeom>
          <a:noFill/>
        </p:spPr>
        <p:txBody>
          <a:bodyPr wrap="square" rtlCol="0">
            <a:spAutoFit/>
          </a:bodyPr>
          <a:lstStyle/>
          <a:p>
            <a:pPr algn="ctr">
              <a:lnSpc>
                <a:spcPct val="150000"/>
              </a:lnSpc>
            </a:pPr>
            <a:r>
              <a:rPr lang="en-US" b="1" dirty="0">
                <a:solidFill>
                  <a:schemeClr val="bg2">
                    <a:lumMod val="25000"/>
                  </a:schemeClr>
                </a:solidFill>
                <a:latin typeface="Montserrat SemiBold" pitchFamily="2" charset="77"/>
              </a:rPr>
              <a:t>MLOps is a methodology for ML engineering that unifies ML system development (the ML element) with ML system</a:t>
            </a:r>
          </a:p>
          <a:p>
            <a:pPr algn="ctr">
              <a:lnSpc>
                <a:spcPct val="150000"/>
              </a:lnSpc>
            </a:pPr>
            <a:r>
              <a:rPr lang="en-US" b="1" dirty="0">
                <a:solidFill>
                  <a:schemeClr val="bg2">
                    <a:lumMod val="25000"/>
                  </a:schemeClr>
                </a:solidFill>
                <a:latin typeface="Montserrat SemiBold" pitchFamily="2" charset="77"/>
              </a:rPr>
              <a:t>operations (the Ops element).</a:t>
            </a:r>
          </a:p>
        </p:txBody>
      </p:sp>
      <p:sp>
        <p:nvSpPr>
          <p:cNvPr id="7" name="Textfeld 6">
            <a:extLst>
              <a:ext uri="{FF2B5EF4-FFF2-40B4-BE49-F238E27FC236}">
                <a16:creationId xmlns:a16="http://schemas.microsoft.com/office/drawing/2014/main" id="{0F62C167-90CE-A29A-070C-8D2773E55FD3}"/>
              </a:ext>
            </a:extLst>
          </p:cNvPr>
          <p:cNvSpPr txBox="1"/>
          <p:nvPr/>
        </p:nvSpPr>
        <p:spPr>
          <a:xfrm>
            <a:off x="2192495" y="2280418"/>
            <a:ext cx="6300060" cy="444545"/>
          </a:xfrm>
          <a:prstGeom prst="rect">
            <a:avLst/>
          </a:prstGeom>
          <a:noFill/>
        </p:spPr>
        <p:txBody>
          <a:bodyPr wrap="square">
            <a:spAutoFit/>
          </a:bodyPr>
          <a:lstStyle/>
          <a:p>
            <a:pPr>
              <a:lnSpc>
                <a:spcPct val="250000"/>
              </a:lnSpc>
            </a:pPr>
            <a:r>
              <a:rPr lang="en-US" sz="1100" dirty="0">
                <a:solidFill>
                  <a:srgbClr val="272523"/>
                </a:solidFill>
                <a:latin typeface="Montserrat Medium" pitchFamily="2" charset="77"/>
              </a:rPr>
              <a:t>- Google‘s Practitioner‘s Guide to MLOps Whitepaper</a:t>
            </a:r>
          </a:p>
        </p:txBody>
      </p:sp>
      <p:sp>
        <p:nvSpPr>
          <p:cNvPr id="9" name="Textfeld 8">
            <a:extLst>
              <a:ext uri="{FF2B5EF4-FFF2-40B4-BE49-F238E27FC236}">
                <a16:creationId xmlns:a16="http://schemas.microsoft.com/office/drawing/2014/main" id="{9E0F69EB-819C-AC02-6AA7-5122B4762EA2}"/>
              </a:ext>
            </a:extLst>
          </p:cNvPr>
          <p:cNvSpPr txBox="1"/>
          <p:nvPr/>
        </p:nvSpPr>
        <p:spPr>
          <a:xfrm>
            <a:off x="1245280" y="3977157"/>
            <a:ext cx="1291067" cy="415627"/>
          </a:xfrm>
          <a:prstGeom prst="rect">
            <a:avLst/>
          </a:prstGeom>
          <a:noFill/>
        </p:spPr>
        <p:txBody>
          <a:bodyPr wrap="square">
            <a:spAutoFit/>
          </a:bodyPr>
          <a:lstStyle/>
          <a:p>
            <a:pPr fontAlgn="base">
              <a:lnSpc>
                <a:spcPct val="150000"/>
              </a:lnSpc>
            </a:pPr>
            <a:r>
              <a:rPr lang="en-US" sz="1600" b="1" dirty="0">
                <a:latin typeface="Helvetica Light" panose="020B0403020202020204" pitchFamily="34" charset="0"/>
              </a:rPr>
              <a:t>Automation</a:t>
            </a:r>
          </a:p>
        </p:txBody>
      </p:sp>
      <p:sp>
        <p:nvSpPr>
          <p:cNvPr id="10" name="Textfeld 9">
            <a:extLst>
              <a:ext uri="{FF2B5EF4-FFF2-40B4-BE49-F238E27FC236}">
                <a16:creationId xmlns:a16="http://schemas.microsoft.com/office/drawing/2014/main" id="{FE0B3677-0C29-7A1B-548B-5A943C14E5C7}"/>
              </a:ext>
            </a:extLst>
          </p:cNvPr>
          <p:cNvSpPr txBox="1"/>
          <p:nvPr/>
        </p:nvSpPr>
        <p:spPr>
          <a:xfrm>
            <a:off x="4782351" y="3988553"/>
            <a:ext cx="1524453" cy="415627"/>
          </a:xfrm>
          <a:prstGeom prst="rect">
            <a:avLst/>
          </a:prstGeom>
          <a:noFill/>
        </p:spPr>
        <p:txBody>
          <a:bodyPr wrap="square">
            <a:spAutoFit/>
          </a:bodyPr>
          <a:lstStyle/>
          <a:p>
            <a:pPr fontAlgn="base">
              <a:lnSpc>
                <a:spcPct val="150000"/>
              </a:lnSpc>
            </a:pPr>
            <a:r>
              <a:rPr lang="en-US" sz="1600" b="1" dirty="0">
                <a:latin typeface="Helvetica Light" panose="020B0403020202020204" pitchFamily="34" charset="0"/>
              </a:rPr>
              <a:t>Maintainability</a:t>
            </a:r>
          </a:p>
        </p:txBody>
      </p:sp>
      <p:sp>
        <p:nvSpPr>
          <p:cNvPr id="11" name="Textfeld 10">
            <a:extLst>
              <a:ext uri="{FF2B5EF4-FFF2-40B4-BE49-F238E27FC236}">
                <a16:creationId xmlns:a16="http://schemas.microsoft.com/office/drawing/2014/main" id="{AA4D80EF-CEE0-DADD-3B67-43E23E8C6351}"/>
              </a:ext>
            </a:extLst>
          </p:cNvPr>
          <p:cNvSpPr txBox="1"/>
          <p:nvPr/>
        </p:nvSpPr>
        <p:spPr>
          <a:xfrm>
            <a:off x="8566050" y="3988553"/>
            <a:ext cx="1291067" cy="415627"/>
          </a:xfrm>
          <a:prstGeom prst="rect">
            <a:avLst/>
          </a:prstGeom>
          <a:noFill/>
        </p:spPr>
        <p:txBody>
          <a:bodyPr wrap="square">
            <a:spAutoFit/>
          </a:bodyPr>
          <a:lstStyle/>
          <a:p>
            <a:pPr fontAlgn="base">
              <a:lnSpc>
                <a:spcPct val="150000"/>
              </a:lnSpc>
            </a:pPr>
            <a:r>
              <a:rPr lang="en-US" sz="1600" b="1" dirty="0">
                <a:latin typeface="Helvetica Light" panose="020B0403020202020204" pitchFamily="34" charset="0"/>
              </a:rPr>
              <a:t>Monitoring</a:t>
            </a:r>
          </a:p>
        </p:txBody>
      </p:sp>
      <p:sp>
        <p:nvSpPr>
          <p:cNvPr id="12" name="AutoShape 2">
            <a:extLst>
              <a:ext uri="{FF2B5EF4-FFF2-40B4-BE49-F238E27FC236}">
                <a16:creationId xmlns:a16="http://schemas.microsoft.com/office/drawing/2014/main" id="{D865E809-C0B3-439B-27F7-4EC33E6CAFBD}"/>
              </a:ext>
            </a:extLst>
          </p:cNvPr>
          <p:cNvSpPr/>
          <p:nvPr/>
        </p:nvSpPr>
        <p:spPr>
          <a:xfrm>
            <a:off x="3538380" y="3590901"/>
            <a:ext cx="45719" cy="2406613"/>
          </a:xfrm>
          <a:prstGeom prst="rect">
            <a:avLst/>
          </a:prstGeom>
          <a:solidFill>
            <a:srgbClr val="86CDCC"/>
          </a:solidFill>
        </p:spPr>
        <p:txBody>
          <a:bodyPr/>
          <a:lstStyle/>
          <a:p>
            <a:endParaRPr lang="de-DE" dirty="0"/>
          </a:p>
        </p:txBody>
      </p:sp>
      <p:sp>
        <p:nvSpPr>
          <p:cNvPr id="13" name="AutoShape 2">
            <a:extLst>
              <a:ext uri="{FF2B5EF4-FFF2-40B4-BE49-F238E27FC236}">
                <a16:creationId xmlns:a16="http://schemas.microsoft.com/office/drawing/2014/main" id="{88509B7F-E089-9304-3473-5A000127C20F}"/>
              </a:ext>
            </a:extLst>
          </p:cNvPr>
          <p:cNvSpPr/>
          <p:nvPr/>
        </p:nvSpPr>
        <p:spPr>
          <a:xfrm>
            <a:off x="7163372" y="3590901"/>
            <a:ext cx="45719" cy="2406613"/>
          </a:xfrm>
          <a:prstGeom prst="rect">
            <a:avLst/>
          </a:prstGeom>
          <a:solidFill>
            <a:srgbClr val="86CDCC"/>
          </a:solidFill>
        </p:spPr>
        <p:txBody>
          <a:bodyPr/>
          <a:lstStyle/>
          <a:p>
            <a:endParaRPr lang="de-DE" dirty="0"/>
          </a:p>
        </p:txBody>
      </p:sp>
      <p:sp>
        <p:nvSpPr>
          <p:cNvPr id="19" name="Textfeld 18">
            <a:extLst>
              <a:ext uri="{FF2B5EF4-FFF2-40B4-BE49-F238E27FC236}">
                <a16:creationId xmlns:a16="http://schemas.microsoft.com/office/drawing/2014/main" id="{999E6576-E4BD-C898-1EBC-E72D2B2F0C77}"/>
              </a:ext>
            </a:extLst>
          </p:cNvPr>
          <p:cNvSpPr txBox="1"/>
          <p:nvPr/>
        </p:nvSpPr>
        <p:spPr>
          <a:xfrm>
            <a:off x="256842" y="4567219"/>
            <a:ext cx="3008245"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CI/CD</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Continuous Training</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Orchestration with Directed Acyclic Graphs (DAGs)</a:t>
            </a:r>
          </a:p>
        </p:txBody>
      </p:sp>
      <p:sp>
        <p:nvSpPr>
          <p:cNvPr id="22" name="Textfeld 21">
            <a:extLst>
              <a:ext uri="{FF2B5EF4-FFF2-40B4-BE49-F238E27FC236}">
                <a16:creationId xmlns:a16="http://schemas.microsoft.com/office/drawing/2014/main" id="{24754E1F-09FD-83A0-1DB9-0B12173243C9}"/>
              </a:ext>
            </a:extLst>
          </p:cNvPr>
          <p:cNvSpPr txBox="1"/>
          <p:nvPr/>
        </p:nvSpPr>
        <p:spPr>
          <a:xfrm>
            <a:off x="3739702" y="4567219"/>
            <a:ext cx="300824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Lack of maintainability will cause technical debt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Modular structure of MLOps System</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Separation of Concerns</a:t>
            </a:r>
          </a:p>
        </p:txBody>
      </p:sp>
      <p:sp>
        <p:nvSpPr>
          <p:cNvPr id="26" name="Textfeld 25">
            <a:extLst>
              <a:ext uri="{FF2B5EF4-FFF2-40B4-BE49-F238E27FC236}">
                <a16:creationId xmlns:a16="http://schemas.microsoft.com/office/drawing/2014/main" id="{5C3C487C-19E7-3013-CA67-15EEF8429118}"/>
              </a:ext>
            </a:extLst>
          </p:cNvPr>
          <p:cNvSpPr txBox="1"/>
          <p:nvPr/>
        </p:nvSpPr>
        <p:spPr>
          <a:xfrm>
            <a:off x="7483727" y="4567219"/>
            <a:ext cx="3008245"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Model observation in production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Defined performance thresholds to trigger re-training (CT)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Dashboard visualizations</a:t>
            </a:r>
          </a:p>
        </p:txBody>
      </p:sp>
      <p:pic>
        <p:nvPicPr>
          <p:cNvPr id="32" name="Grafikk 108" descr="Zahnräder Silhouette">
            <a:extLst>
              <a:ext uri="{FF2B5EF4-FFF2-40B4-BE49-F238E27FC236}">
                <a16:creationId xmlns:a16="http://schemas.microsoft.com/office/drawing/2014/main" id="{EDBFFBAF-6D39-69FD-7240-60AA3A66292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03222" y="3491296"/>
            <a:ext cx="546004" cy="546004"/>
          </a:xfrm>
          <a:prstGeom prst="rect">
            <a:avLst/>
          </a:prstGeom>
        </p:spPr>
      </p:pic>
      <p:pic>
        <p:nvPicPr>
          <p:cNvPr id="33" name="Grafik 32" descr="Fernsehen Silhouette">
            <a:extLst>
              <a:ext uri="{FF2B5EF4-FFF2-40B4-BE49-F238E27FC236}">
                <a16:creationId xmlns:a16="http://schemas.microsoft.com/office/drawing/2014/main" id="{50A2C4C4-7C17-4FF6-96C8-93E133AC9B8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789746" y="3569629"/>
            <a:ext cx="546004" cy="546004"/>
          </a:xfrm>
          <a:prstGeom prst="rect">
            <a:avLst/>
          </a:prstGeom>
        </p:spPr>
      </p:pic>
      <p:pic>
        <p:nvPicPr>
          <p:cNvPr id="34" name="Grafik 33" descr="Aktualisieren Silhouette">
            <a:extLst>
              <a:ext uri="{FF2B5EF4-FFF2-40B4-BE49-F238E27FC236}">
                <a16:creationId xmlns:a16="http://schemas.microsoft.com/office/drawing/2014/main" id="{6014A934-8D76-9B49-9561-12FF863C30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247505" y="3581047"/>
            <a:ext cx="546004" cy="546004"/>
          </a:xfrm>
          <a:prstGeom prst="rect">
            <a:avLst/>
          </a:prstGeom>
        </p:spPr>
      </p:pic>
    </p:spTree>
    <p:custDataLst>
      <p:tags r:id="rId1"/>
    </p:custDataLst>
    <p:extLst>
      <p:ext uri="{BB962C8B-B14F-4D97-AF65-F5344CB8AC3E}">
        <p14:creationId xmlns:p14="http://schemas.microsoft.com/office/powerpoint/2010/main" val="1152086483"/>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9" grpId="0"/>
      <p:bldP spid="22"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9" name="TextBox 10">
            <a:extLst>
              <a:ext uri="{FF2B5EF4-FFF2-40B4-BE49-F238E27FC236}">
                <a16:creationId xmlns:a16="http://schemas.microsoft.com/office/drawing/2014/main" id="{DFEC71DB-A872-4348-892A-7211C802EC92}"/>
              </a:ext>
            </a:extLst>
          </p:cNvPr>
          <p:cNvSpPr txBox="1"/>
          <p:nvPr/>
        </p:nvSpPr>
        <p:spPr>
          <a:xfrm>
            <a:off x="1575073" y="3090818"/>
            <a:ext cx="3439248" cy="243656"/>
          </a:xfrm>
          <a:prstGeom prst="rect">
            <a:avLst/>
          </a:prstGeom>
        </p:spPr>
        <p:txBody>
          <a:bodyPr lIns="0" tIns="0" rIns="0" bIns="0" rtlCol="0" anchor="t">
            <a:spAutoFit/>
          </a:bodyPr>
          <a:lstStyle/>
          <a:p>
            <a:pPr>
              <a:lnSpc>
                <a:spcPts val="1919"/>
              </a:lnSpc>
            </a:pPr>
            <a:r>
              <a:rPr lang="de-DE" sz="1600" b="1" dirty="0">
                <a:solidFill>
                  <a:schemeClr val="tx1">
                    <a:lumMod val="75000"/>
                    <a:lumOff val="25000"/>
                  </a:schemeClr>
                </a:solidFill>
                <a:latin typeface="Montserrat SemiBold" pitchFamily="2" charset="77"/>
              </a:rPr>
              <a:t> </a:t>
            </a:r>
          </a:p>
        </p:txBody>
      </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STATE OF THE ART</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15</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2E0B79F1-3D21-1DC2-C2A0-A1CC06FF6A93}"/>
              </a:ext>
            </a:extLst>
          </p:cNvPr>
          <p:cNvSpPr txBox="1"/>
          <p:nvPr/>
        </p:nvSpPr>
        <p:spPr>
          <a:xfrm>
            <a:off x="1786568" y="1107913"/>
            <a:ext cx="3611720" cy="335989"/>
          </a:xfrm>
          <a:prstGeom prst="rect">
            <a:avLst/>
          </a:prstGeom>
          <a:noFill/>
        </p:spPr>
        <p:txBody>
          <a:bodyPr wrap="square">
            <a:spAutoFit/>
          </a:bodyPr>
          <a:lstStyle/>
          <a:p>
            <a:pPr>
              <a:lnSpc>
                <a:spcPts val="1919"/>
              </a:lnSpc>
            </a:pPr>
            <a:r>
              <a:rPr lang="en-US" sz="1800" b="1" dirty="0">
                <a:solidFill>
                  <a:schemeClr val="tx1">
                    <a:lumMod val="75000"/>
                    <a:lumOff val="25000"/>
                  </a:schemeClr>
                </a:solidFill>
                <a:latin typeface="Montserrat SemiBold" pitchFamily="2" charset="77"/>
              </a:rPr>
              <a:t>TensorFlow Extended (TFX)</a:t>
            </a:r>
          </a:p>
        </p:txBody>
      </p:sp>
      <p:pic>
        <p:nvPicPr>
          <p:cNvPr id="8" name="Grafik 7">
            <a:extLst>
              <a:ext uri="{FF2B5EF4-FFF2-40B4-BE49-F238E27FC236}">
                <a16:creationId xmlns:a16="http://schemas.microsoft.com/office/drawing/2014/main" id="{2BC06254-B734-3D54-EDA8-883368561E04}"/>
              </a:ext>
            </a:extLst>
          </p:cNvPr>
          <p:cNvPicPr>
            <a:picLocks noChangeAspect="1"/>
          </p:cNvPicPr>
          <p:nvPr/>
        </p:nvPicPr>
        <p:blipFill>
          <a:blip r:embed="rId4"/>
          <a:stretch>
            <a:fillRect/>
          </a:stretch>
        </p:blipFill>
        <p:spPr>
          <a:xfrm>
            <a:off x="1058815" y="4408529"/>
            <a:ext cx="10193841" cy="1972499"/>
          </a:xfrm>
          <a:prstGeom prst="rect">
            <a:avLst/>
          </a:prstGeom>
        </p:spPr>
      </p:pic>
      <p:sp>
        <p:nvSpPr>
          <p:cNvPr id="9" name="Textfeld 8">
            <a:extLst>
              <a:ext uri="{FF2B5EF4-FFF2-40B4-BE49-F238E27FC236}">
                <a16:creationId xmlns:a16="http://schemas.microsoft.com/office/drawing/2014/main" id="{1762F727-7F67-21A6-5A53-6A333C5C544D}"/>
              </a:ext>
            </a:extLst>
          </p:cNvPr>
          <p:cNvSpPr txBox="1"/>
          <p:nvPr/>
        </p:nvSpPr>
        <p:spPr>
          <a:xfrm>
            <a:off x="1702977" y="2013086"/>
            <a:ext cx="8568207" cy="1569660"/>
          </a:xfrm>
          <a:prstGeom prst="rect">
            <a:avLst/>
          </a:prstGeom>
          <a:noFill/>
        </p:spPr>
        <p:txBody>
          <a:bodyPr wrap="square" rtlCol="0">
            <a:spAutoFit/>
          </a:bodyPr>
          <a:lstStyle/>
          <a:p>
            <a:pPr marL="171450" indent="-171450">
              <a:buFont typeface="Arial" panose="020B0604020202020204" pitchFamily="34" charset="0"/>
              <a:buChar char="•"/>
            </a:pPr>
            <a:r>
              <a:rPr lang="de-DE" sz="1200" dirty="0">
                <a:solidFill>
                  <a:srgbClr val="272523"/>
                </a:solidFill>
                <a:latin typeface="Montserrat Medium" panose="00000600000000000000" pitchFamily="2" charset="0"/>
                <a:sym typeface="Wingdings" panose="05000000000000000000" pitchFamily="2" charset="2"/>
              </a:rPr>
              <a:t>Open-source </a:t>
            </a:r>
            <a:r>
              <a:rPr lang="en-US" sz="1200" dirty="0">
                <a:solidFill>
                  <a:srgbClr val="272523"/>
                </a:solidFill>
                <a:latin typeface="Montserrat Medium" panose="00000600000000000000" pitchFamily="2" charset="0"/>
                <a:sym typeface="Wingdings" panose="05000000000000000000" pitchFamily="2" charset="2"/>
              </a:rPr>
              <a:t>framework by Google</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Compartmentalization and orchestration of common ML tasks</a:t>
            </a:r>
          </a:p>
          <a:p>
            <a:r>
              <a:rPr lang="en-US" sz="1200" dirty="0">
                <a:solidFill>
                  <a:srgbClr val="272523"/>
                </a:solidFill>
                <a:latin typeface="Montserrat Medium" panose="00000600000000000000" pitchFamily="2" charset="0"/>
                <a:sym typeface="Wingdings" panose="05000000000000000000" pitchFamily="2" charset="2"/>
              </a:rPr>
              <a:t>Automation of ML training process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Storage of Metadata in SQLite DB</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Optimized to work within the TensorFlow ecosystem</a:t>
            </a:r>
          </a:p>
        </p:txBody>
      </p:sp>
      <p:sp>
        <p:nvSpPr>
          <p:cNvPr id="10" name="Textfeld 9">
            <a:extLst>
              <a:ext uri="{FF2B5EF4-FFF2-40B4-BE49-F238E27FC236}">
                <a16:creationId xmlns:a16="http://schemas.microsoft.com/office/drawing/2014/main" id="{DA3C0F27-B633-EFA1-CE63-2C65B4F98209}"/>
              </a:ext>
            </a:extLst>
          </p:cNvPr>
          <p:cNvSpPr txBox="1"/>
          <p:nvPr/>
        </p:nvSpPr>
        <p:spPr>
          <a:xfrm>
            <a:off x="-2129745" y="6643292"/>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https://www.tensorflow.org/tfx</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1237934172"/>
      </p:ext>
    </p:extLst>
  </p:cSld>
  <p:clrMapOvr>
    <a:masterClrMapping/>
  </p:clrMapOvr>
  <p:transition spd="slow" advTm="39636">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CONCEPT DRIFT</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16</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93634805-6F69-29D3-D51E-B6D01A349DD9}"/>
              </a:ext>
            </a:extLst>
          </p:cNvPr>
          <p:cNvSpPr txBox="1"/>
          <p:nvPr/>
        </p:nvSpPr>
        <p:spPr>
          <a:xfrm>
            <a:off x="1294778" y="1836584"/>
            <a:ext cx="4590809" cy="369332"/>
          </a:xfrm>
          <a:prstGeom prst="rect">
            <a:avLst/>
          </a:prstGeom>
          <a:noFill/>
        </p:spPr>
        <p:txBody>
          <a:bodyPr wrap="none" rtlCol="0">
            <a:spAutoFit/>
          </a:bodyPr>
          <a:lstStyle/>
          <a:p>
            <a:r>
              <a:rPr lang="en-US" dirty="0"/>
              <a:t>Real world data experiences change over time</a:t>
            </a:r>
          </a:p>
        </p:txBody>
      </p:sp>
      <p:sp>
        <p:nvSpPr>
          <p:cNvPr id="7" name="Textfeld 6">
            <a:extLst>
              <a:ext uri="{FF2B5EF4-FFF2-40B4-BE49-F238E27FC236}">
                <a16:creationId xmlns:a16="http://schemas.microsoft.com/office/drawing/2014/main" id="{57B5667F-0F4A-C956-E038-1C2040FD77BE}"/>
              </a:ext>
            </a:extLst>
          </p:cNvPr>
          <p:cNvSpPr txBox="1"/>
          <p:nvPr/>
        </p:nvSpPr>
        <p:spPr>
          <a:xfrm>
            <a:off x="1294778" y="4122481"/>
            <a:ext cx="3774046" cy="369332"/>
          </a:xfrm>
          <a:prstGeom prst="rect">
            <a:avLst/>
          </a:prstGeom>
          <a:noFill/>
        </p:spPr>
        <p:txBody>
          <a:bodyPr wrap="none" rtlCol="0">
            <a:spAutoFit/>
          </a:bodyPr>
          <a:lstStyle/>
          <a:p>
            <a:r>
              <a:rPr lang="en-US" dirty="0"/>
              <a:t>One manifestation: </a:t>
            </a:r>
            <a:r>
              <a:rPr lang="en-US" b="1" dirty="0"/>
              <a:t>Concept Drift (CD)</a:t>
            </a:r>
          </a:p>
        </p:txBody>
      </p:sp>
      <p:sp>
        <p:nvSpPr>
          <p:cNvPr id="8" name="Textfeld 7">
            <a:extLst>
              <a:ext uri="{FF2B5EF4-FFF2-40B4-BE49-F238E27FC236}">
                <a16:creationId xmlns:a16="http://schemas.microsoft.com/office/drawing/2014/main" id="{7BED0061-0ADE-042B-6A28-A1125086FF10}"/>
              </a:ext>
            </a:extLst>
          </p:cNvPr>
          <p:cNvSpPr txBox="1"/>
          <p:nvPr/>
        </p:nvSpPr>
        <p:spPr>
          <a:xfrm>
            <a:off x="1479063" y="4642095"/>
            <a:ext cx="4704272"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Changing outcome </a:t>
            </a:r>
            <a:r>
              <a:rPr lang="en-US" sz="1200" i="1" dirty="0">
                <a:solidFill>
                  <a:srgbClr val="272523"/>
                </a:solidFill>
                <a:latin typeface="Montserrat Medium" panose="00000600000000000000" pitchFamily="2" charset="0"/>
                <a:sym typeface="Wingdings" panose="05000000000000000000" pitchFamily="2" charset="2"/>
              </a:rPr>
              <a:t>y</a:t>
            </a:r>
            <a:r>
              <a:rPr lang="en-US" sz="1200" dirty="0">
                <a:solidFill>
                  <a:srgbClr val="272523"/>
                </a:solidFill>
                <a:latin typeface="Montserrat Medium" panose="00000600000000000000" pitchFamily="2" charset="0"/>
                <a:sym typeface="Wingdings" panose="05000000000000000000" pitchFamily="2" charset="2"/>
              </a:rPr>
              <a:t> to a constant input </a:t>
            </a:r>
            <a:r>
              <a:rPr lang="en-US" sz="1200" i="1" dirty="0">
                <a:solidFill>
                  <a:srgbClr val="272523"/>
                </a:solidFill>
                <a:latin typeface="Montserrat Medium" panose="00000600000000000000" pitchFamily="2" charset="0"/>
                <a:sym typeface="Wingdings" panose="05000000000000000000" pitchFamily="2" charset="2"/>
              </a:rPr>
              <a:t>X </a:t>
            </a:r>
            <a:r>
              <a:rPr lang="en-US" sz="1200" dirty="0">
                <a:solidFill>
                  <a:srgbClr val="272523"/>
                </a:solidFill>
                <a:latin typeface="Montserrat Medium" panose="00000600000000000000" pitchFamily="2" charset="0"/>
                <a:sym typeface="Wingdings" panose="05000000000000000000" pitchFamily="2" charset="2"/>
              </a:rPr>
              <a:t>over time</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E.g., Changing house prices due to fluctuations in the house market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endParaRPr>
          </a:p>
        </p:txBody>
      </p:sp>
      <p:sp>
        <p:nvSpPr>
          <p:cNvPr id="9" name="Textfeld 8">
            <a:extLst>
              <a:ext uri="{FF2B5EF4-FFF2-40B4-BE49-F238E27FC236}">
                <a16:creationId xmlns:a16="http://schemas.microsoft.com/office/drawing/2014/main" id="{94438BCF-4278-C9D6-CE62-61DDA6510829}"/>
              </a:ext>
            </a:extLst>
          </p:cNvPr>
          <p:cNvSpPr txBox="1"/>
          <p:nvPr/>
        </p:nvSpPr>
        <p:spPr>
          <a:xfrm>
            <a:off x="1490675" y="2386398"/>
            <a:ext cx="4704272"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rPr>
              <a:t>Often unforeseeable and hard to notice</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rPr>
              <a:t>Impacts model performance of real-world applications</a:t>
            </a: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Usually absent in ML research</a:t>
            </a:r>
          </a:p>
        </p:txBody>
      </p:sp>
      <p:sp>
        <p:nvSpPr>
          <p:cNvPr id="10" name="AutoShape 2">
            <a:extLst>
              <a:ext uri="{FF2B5EF4-FFF2-40B4-BE49-F238E27FC236}">
                <a16:creationId xmlns:a16="http://schemas.microsoft.com/office/drawing/2014/main" id="{243A39C5-C70F-6223-FE41-9384FB872007}"/>
              </a:ext>
            </a:extLst>
          </p:cNvPr>
          <p:cNvSpPr/>
          <p:nvPr/>
        </p:nvSpPr>
        <p:spPr>
          <a:xfrm flipH="1">
            <a:off x="6233394" y="1697073"/>
            <a:ext cx="45719" cy="4446848"/>
          </a:xfrm>
          <a:prstGeom prst="rect">
            <a:avLst/>
          </a:prstGeom>
          <a:solidFill>
            <a:srgbClr val="86CDCC"/>
          </a:solidFill>
        </p:spPr>
        <p:txBody>
          <a:bodyPr/>
          <a:lstStyle/>
          <a:p>
            <a:endParaRPr lang="de-DE" dirty="0"/>
          </a:p>
        </p:txBody>
      </p:sp>
      <p:sp>
        <p:nvSpPr>
          <p:cNvPr id="11" name="Textfeld 10">
            <a:extLst>
              <a:ext uri="{FF2B5EF4-FFF2-40B4-BE49-F238E27FC236}">
                <a16:creationId xmlns:a16="http://schemas.microsoft.com/office/drawing/2014/main" id="{5964BD44-E68B-38D6-D162-30869A0D3B8B}"/>
              </a:ext>
            </a:extLst>
          </p:cNvPr>
          <p:cNvSpPr txBox="1"/>
          <p:nvPr/>
        </p:nvSpPr>
        <p:spPr>
          <a:xfrm>
            <a:off x="7969655" y="1894972"/>
            <a:ext cx="1281889" cy="369332"/>
          </a:xfrm>
          <a:prstGeom prst="rect">
            <a:avLst/>
          </a:prstGeom>
          <a:noFill/>
        </p:spPr>
        <p:txBody>
          <a:bodyPr wrap="none" rtlCol="0">
            <a:spAutoFit/>
          </a:bodyPr>
          <a:lstStyle/>
          <a:p>
            <a:r>
              <a:rPr lang="en-US" dirty="0"/>
              <a:t>Types of CD</a:t>
            </a:r>
          </a:p>
        </p:txBody>
      </p:sp>
      <p:pic>
        <p:nvPicPr>
          <p:cNvPr id="13" name="Grafik 12">
            <a:extLst>
              <a:ext uri="{FF2B5EF4-FFF2-40B4-BE49-F238E27FC236}">
                <a16:creationId xmlns:a16="http://schemas.microsoft.com/office/drawing/2014/main" id="{9061ABA2-CAE6-55E9-92A8-7F4A89087129}"/>
              </a:ext>
            </a:extLst>
          </p:cNvPr>
          <p:cNvPicPr>
            <a:picLocks noChangeAspect="1"/>
          </p:cNvPicPr>
          <p:nvPr/>
        </p:nvPicPr>
        <p:blipFill>
          <a:blip r:embed="rId4"/>
          <a:stretch>
            <a:fillRect/>
          </a:stretch>
        </p:blipFill>
        <p:spPr>
          <a:xfrm>
            <a:off x="6408999" y="2293322"/>
            <a:ext cx="4994302" cy="3375958"/>
          </a:xfrm>
          <a:prstGeom prst="rect">
            <a:avLst/>
          </a:prstGeom>
        </p:spPr>
      </p:pic>
      <p:sp>
        <p:nvSpPr>
          <p:cNvPr id="17" name="Textfeld 16">
            <a:extLst>
              <a:ext uri="{FF2B5EF4-FFF2-40B4-BE49-F238E27FC236}">
                <a16:creationId xmlns:a16="http://schemas.microsoft.com/office/drawing/2014/main" id="{07AC6852-1F49-6E7E-212E-7DC77DA78780}"/>
              </a:ext>
            </a:extLst>
          </p:cNvPr>
          <p:cNvSpPr txBox="1"/>
          <p:nvPr/>
        </p:nvSpPr>
        <p:spPr>
          <a:xfrm>
            <a:off x="-2537800" y="6666468"/>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Lu et. al (2018)</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2294820588"/>
      </p:ext>
    </p:extLst>
  </p:cSld>
  <p:clrMapOvr>
    <a:masterClrMapping/>
  </p:clrMapOvr>
  <p:transition spd="slow" advTm="39636">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17</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DADADA"/>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676767"/>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Conclusion</a:t>
            </a:r>
          </a:p>
        </p:txBody>
      </p:sp>
    </p:spTree>
    <p:custDataLst>
      <p:tags r:id="rId1"/>
    </p:custDataLst>
    <p:extLst>
      <p:ext uri="{BB962C8B-B14F-4D97-AF65-F5344CB8AC3E}">
        <p14:creationId xmlns:p14="http://schemas.microsoft.com/office/powerpoint/2010/main" val="3427068021"/>
      </p:ext>
    </p:extLst>
  </p:cSld>
  <p:clrMapOvr>
    <a:masterClrMapping/>
  </p:clrMapOvr>
  <p:transition spd="slow" advTm="35288">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GOAL &amp; SPECIFICATION</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GOAL &amp; SPECIFICATION</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18</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pic>
        <p:nvPicPr>
          <p:cNvPr id="16" name="Grafik 15" descr="Caretzeichen nach rechts mit einfarbiger Füllung">
            <a:extLst>
              <a:ext uri="{FF2B5EF4-FFF2-40B4-BE49-F238E27FC236}">
                <a16:creationId xmlns:a16="http://schemas.microsoft.com/office/drawing/2014/main" id="{B214CCA7-1793-BE46-97C7-3FE6A1CA9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0819" y="3464856"/>
            <a:ext cx="666307" cy="666307"/>
          </a:xfrm>
          <a:prstGeom prst="rect">
            <a:avLst/>
          </a:prstGeom>
        </p:spPr>
      </p:pic>
      <p:sp>
        <p:nvSpPr>
          <p:cNvPr id="6" name="Textfeld 5">
            <a:extLst>
              <a:ext uri="{FF2B5EF4-FFF2-40B4-BE49-F238E27FC236}">
                <a16:creationId xmlns:a16="http://schemas.microsoft.com/office/drawing/2014/main" id="{10C904BF-F852-D1A7-8FB2-635B23B89470}"/>
              </a:ext>
            </a:extLst>
          </p:cNvPr>
          <p:cNvSpPr txBox="1"/>
          <p:nvPr/>
        </p:nvSpPr>
        <p:spPr>
          <a:xfrm>
            <a:off x="2954620" y="3627159"/>
            <a:ext cx="2013693"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Base Specification</a:t>
            </a:r>
            <a:endParaRPr lang="en-US" b="1" dirty="0">
              <a:latin typeface="Helvetica Light" panose="020B0403020202020204"/>
              <a:cs typeface="Helvetica" panose="020B0604020202020204" pitchFamily="34" charset="0"/>
            </a:endParaRPr>
          </a:p>
        </p:txBody>
      </p:sp>
      <p:pic>
        <p:nvPicPr>
          <p:cNvPr id="9" name="Grafik 8" descr="Caretzeichen nach rechts mit einfarbiger Füllung">
            <a:extLst>
              <a:ext uri="{FF2B5EF4-FFF2-40B4-BE49-F238E27FC236}">
                <a16:creationId xmlns:a16="http://schemas.microsoft.com/office/drawing/2014/main" id="{AE0F5BAA-C6A8-8CAC-3C5E-79ECBF0295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4650" y="3497444"/>
            <a:ext cx="666307" cy="666307"/>
          </a:xfrm>
          <a:prstGeom prst="rect">
            <a:avLst/>
          </a:prstGeom>
        </p:spPr>
      </p:pic>
      <p:sp>
        <p:nvSpPr>
          <p:cNvPr id="10" name="Textfeld 9">
            <a:extLst>
              <a:ext uri="{FF2B5EF4-FFF2-40B4-BE49-F238E27FC236}">
                <a16:creationId xmlns:a16="http://schemas.microsoft.com/office/drawing/2014/main" id="{30C3507E-845A-063E-5671-7C72A08490C1}"/>
              </a:ext>
            </a:extLst>
          </p:cNvPr>
          <p:cNvSpPr txBox="1"/>
          <p:nvPr/>
        </p:nvSpPr>
        <p:spPr>
          <a:xfrm>
            <a:off x="7178451" y="3659747"/>
            <a:ext cx="2454518"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Research Specification</a:t>
            </a:r>
            <a:endParaRPr lang="en-US" b="1" dirty="0">
              <a:latin typeface="Helvetica Light" panose="020B0403020202020204"/>
              <a:cs typeface="Helvetica" panose="020B0604020202020204" pitchFamily="34" charset="0"/>
            </a:endParaRPr>
          </a:p>
        </p:txBody>
      </p:sp>
      <p:sp>
        <p:nvSpPr>
          <p:cNvPr id="26" name="Textfeld 25">
            <a:extLst>
              <a:ext uri="{FF2B5EF4-FFF2-40B4-BE49-F238E27FC236}">
                <a16:creationId xmlns:a16="http://schemas.microsoft.com/office/drawing/2014/main" id="{4E703859-7E93-C977-6158-0254B9B27FBC}"/>
              </a:ext>
            </a:extLst>
          </p:cNvPr>
          <p:cNvSpPr txBox="1"/>
          <p:nvPr/>
        </p:nvSpPr>
        <p:spPr>
          <a:xfrm>
            <a:off x="2953736" y="4095876"/>
            <a:ext cx="2341938"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Recommender System</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Base Pipeline</a:t>
            </a:r>
          </a:p>
        </p:txBody>
      </p:sp>
      <p:sp>
        <p:nvSpPr>
          <p:cNvPr id="31" name="Textfeld 30">
            <a:extLst>
              <a:ext uri="{FF2B5EF4-FFF2-40B4-BE49-F238E27FC236}">
                <a16:creationId xmlns:a16="http://schemas.microsoft.com/office/drawing/2014/main" id="{8E982118-55F8-7D7F-E0EF-E089FF5BE242}"/>
              </a:ext>
            </a:extLst>
          </p:cNvPr>
          <p:cNvSpPr txBox="1"/>
          <p:nvPr/>
        </p:nvSpPr>
        <p:spPr>
          <a:xfrm>
            <a:off x="7178450" y="4147736"/>
            <a:ext cx="2436579"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CD detection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CD understanding</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CD adaptation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Integrated pipeline</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Automated pipeline</a:t>
            </a:r>
          </a:p>
        </p:txBody>
      </p:sp>
      <p:sp>
        <p:nvSpPr>
          <p:cNvPr id="33" name="AutoShape 2">
            <a:extLst>
              <a:ext uri="{FF2B5EF4-FFF2-40B4-BE49-F238E27FC236}">
                <a16:creationId xmlns:a16="http://schemas.microsoft.com/office/drawing/2014/main" id="{43463C04-9274-94AB-6242-0D500A6F9823}"/>
              </a:ext>
            </a:extLst>
          </p:cNvPr>
          <p:cNvSpPr/>
          <p:nvPr/>
        </p:nvSpPr>
        <p:spPr>
          <a:xfrm flipH="1">
            <a:off x="2188296" y="3391420"/>
            <a:ext cx="45719" cy="2643004"/>
          </a:xfrm>
          <a:prstGeom prst="rect">
            <a:avLst/>
          </a:prstGeom>
          <a:solidFill>
            <a:srgbClr val="86CDCC"/>
          </a:solidFill>
        </p:spPr>
        <p:txBody>
          <a:bodyPr/>
          <a:lstStyle/>
          <a:p>
            <a:endParaRPr lang="de-DE" dirty="0"/>
          </a:p>
        </p:txBody>
      </p:sp>
      <p:sp>
        <p:nvSpPr>
          <p:cNvPr id="38" name="TextBox 5">
            <a:extLst>
              <a:ext uri="{FF2B5EF4-FFF2-40B4-BE49-F238E27FC236}">
                <a16:creationId xmlns:a16="http://schemas.microsoft.com/office/drawing/2014/main" id="{702A8BE3-253C-1B48-CAFC-D665B9ED2E7A}"/>
              </a:ext>
            </a:extLst>
          </p:cNvPr>
          <p:cNvSpPr txBox="1"/>
          <p:nvPr/>
        </p:nvSpPr>
        <p:spPr>
          <a:xfrm rot="16200000">
            <a:off x="1047893" y="4576987"/>
            <a:ext cx="2003807" cy="271869"/>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SPECIFICATIONS</a:t>
            </a:r>
          </a:p>
        </p:txBody>
      </p:sp>
      <p:sp>
        <p:nvSpPr>
          <p:cNvPr id="41" name="AutoShape 2">
            <a:extLst>
              <a:ext uri="{FF2B5EF4-FFF2-40B4-BE49-F238E27FC236}">
                <a16:creationId xmlns:a16="http://schemas.microsoft.com/office/drawing/2014/main" id="{D878460E-A520-FA59-969F-055F4D81121F}"/>
              </a:ext>
            </a:extLst>
          </p:cNvPr>
          <p:cNvSpPr/>
          <p:nvPr/>
        </p:nvSpPr>
        <p:spPr>
          <a:xfrm flipH="1">
            <a:off x="2185730" y="1365600"/>
            <a:ext cx="45719" cy="1432479"/>
          </a:xfrm>
          <a:prstGeom prst="rect">
            <a:avLst/>
          </a:prstGeom>
          <a:solidFill>
            <a:srgbClr val="86CDCC"/>
          </a:solidFill>
        </p:spPr>
        <p:txBody>
          <a:bodyPr/>
          <a:lstStyle/>
          <a:p>
            <a:endParaRPr lang="de-DE" dirty="0"/>
          </a:p>
        </p:txBody>
      </p:sp>
      <p:sp>
        <p:nvSpPr>
          <p:cNvPr id="42" name="TextBox 5">
            <a:extLst>
              <a:ext uri="{FF2B5EF4-FFF2-40B4-BE49-F238E27FC236}">
                <a16:creationId xmlns:a16="http://schemas.microsoft.com/office/drawing/2014/main" id="{65000F1E-775A-F353-0B6C-BE34E026BA21}"/>
              </a:ext>
            </a:extLst>
          </p:cNvPr>
          <p:cNvSpPr txBox="1"/>
          <p:nvPr/>
        </p:nvSpPr>
        <p:spPr>
          <a:xfrm rot="16200000">
            <a:off x="1506775" y="1929579"/>
            <a:ext cx="1086041"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GOAL</a:t>
            </a:r>
            <a:endParaRPr lang="en-US" sz="1600" spc="240" dirty="0">
              <a:solidFill>
                <a:srgbClr val="272523"/>
              </a:solidFill>
              <a:latin typeface="Barlow Light"/>
            </a:endParaRPr>
          </a:p>
        </p:txBody>
      </p:sp>
      <p:sp>
        <p:nvSpPr>
          <p:cNvPr id="43" name="Textfeld 42">
            <a:extLst>
              <a:ext uri="{FF2B5EF4-FFF2-40B4-BE49-F238E27FC236}">
                <a16:creationId xmlns:a16="http://schemas.microsoft.com/office/drawing/2014/main" id="{798330A5-3C74-D2B2-D7CF-804925824B65}"/>
              </a:ext>
            </a:extLst>
          </p:cNvPr>
          <p:cNvSpPr txBox="1"/>
          <p:nvPr/>
        </p:nvSpPr>
        <p:spPr>
          <a:xfrm>
            <a:off x="2457599" y="1885493"/>
            <a:ext cx="8299976" cy="369332"/>
          </a:xfrm>
          <a:prstGeom prst="rect">
            <a:avLst/>
          </a:prstGeom>
          <a:noFill/>
        </p:spPr>
        <p:txBody>
          <a:bodyPr wrap="square" rtlCol="0">
            <a:spAutoFit/>
          </a:bodyPr>
          <a:lstStyle/>
          <a:p>
            <a:r>
              <a:rPr lang="en-US" b="1" dirty="0">
                <a:latin typeface="Helvetica Light" panose="020B0403020202020204"/>
                <a:cs typeface="Helvetica" panose="020B0604020202020204" pitchFamily="34" charset="0"/>
              </a:rPr>
              <a:t>CT pipeline for Recommender Systems that initiates re-training upon detecting CD</a:t>
            </a:r>
          </a:p>
        </p:txBody>
      </p:sp>
      <p:sp>
        <p:nvSpPr>
          <p:cNvPr id="44" name="Geschweifte Klammer rechts 43">
            <a:extLst>
              <a:ext uri="{FF2B5EF4-FFF2-40B4-BE49-F238E27FC236}">
                <a16:creationId xmlns:a16="http://schemas.microsoft.com/office/drawing/2014/main" id="{7D8570D4-2007-BAC3-E3BD-1893640B6A13}"/>
              </a:ext>
            </a:extLst>
          </p:cNvPr>
          <p:cNvSpPr/>
          <p:nvPr/>
        </p:nvSpPr>
        <p:spPr>
          <a:xfrm>
            <a:off x="8807015" y="4131163"/>
            <a:ext cx="365714" cy="934908"/>
          </a:xfrm>
          <a:prstGeom prst="rightBrace">
            <a:avLst>
              <a:gd name="adj1" fmla="val 634636"/>
              <a:gd name="adj2" fmla="val 50000"/>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5" name="Textfeld 44">
            <a:extLst>
              <a:ext uri="{FF2B5EF4-FFF2-40B4-BE49-F238E27FC236}">
                <a16:creationId xmlns:a16="http://schemas.microsoft.com/office/drawing/2014/main" id="{55398B0C-8B7D-7928-C1F3-959BCEBDD3B8}"/>
              </a:ext>
            </a:extLst>
          </p:cNvPr>
          <p:cNvSpPr txBox="1"/>
          <p:nvPr/>
        </p:nvSpPr>
        <p:spPr>
          <a:xfrm rot="5400000">
            <a:off x="8776498" y="4454533"/>
            <a:ext cx="1223861" cy="307777"/>
          </a:xfrm>
          <a:prstGeom prst="rect">
            <a:avLst/>
          </a:prstGeom>
          <a:noFill/>
        </p:spPr>
        <p:txBody>
          <a:bodyPr wrap="none" rtlCol="0">
            <a:spAutoFit/>
          </a:bodyPr>
          <a:lstStyle/>
          <a:p>
            <a:r>
              <a:rPr lang="en-US" sz="1400" dirty="0">
                <a:solidFill>
                  <a:srgbClr val="7BBFBD"/>
                </a:solidFill>
              </a:rPr>
              <a:t>CD Awareness</a:t>
            </a:r>
          </a:p>
        </p:txBody>
      </p:sp>
    </p:spTree>
    <p:custDataLst>
      <p:tags r:id="rId1"/>
    </p:custDataLst>
    <p:extLst>
      <p:ext uri="{BB962C8B-B14F-4D97-AF65-F5344CB8AC3E}">
        <p14:creationId xmlns:p14="http://schemas.microsoft.com/office/powerpoint/2010/main" val="966651300"/>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6" grpId="0"/>
      <p:bldP spid="31" grpId="0"/>
      <p:bldP spid="33" grpId="0" animBg="1"/>
      <p:bldP spid="38" grpId="0"/>
      <p:bldP spid="44" grpId="0" animBg="1"/>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19</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DADADA"/>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DDDDD"/>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676767"/>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Conclusion</a:t>
            </a:r>
          </a:p>
        </p:txBody>
      </p:sp>
    </p:spTree>
    <p:custDataLst>
      <p:tags r:id="rId1"/>
    </p:custDataLst>
    <p:extLst>
      <p:ext uri="{BB962C8B-B14F-4D97-AF65-F5344CB8AC3E}">
        <p14:creationId xmlns:p14="http://schemas.microsoft.com/office/powerpoint/2010/main" val="3202684711"/>
      </p:ext>
    </p:extLst>
  </p:cSld>
  <p:clrMapOvr>
    <a:masterClrMapping/>
  </p:clrMapOvr>
  <p:transition spd="slow" advTm="35288">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2</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chemeClr val="tx1">
                    <a:lumMod val="75000"/>
                    <a:lumOff val="25000"/>
                  </a:schemeClr>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Fundamental Concepts &amp; State of the Art</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Goal &amp; Specification</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Artifact</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Evaluation</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Conclusion</a:t>
            </a:r>
          </a:p>
        </p:txBody>
      </p:sp>
    </p:spTree>
    <p:custDataLst>
      <p:tags r:id="rId1"/>
    </p:custDataLst>
    <p:extLst>
      <p:ext uri="{BB962C8B-B14F-4D97-AF65-F5344CB8AC3E}">
        <p14:creationId xmlns:p14="http://schemas.microsoft.com/office/powerpoint/2010/main" val="669257517"/>
      </p:ext>
    </p:extLst>
  </p:cSld>
  <p:clrMapOvr>
    <a:masterClrMapping/>
  </p:clrMapOvr>
  <p:transition spd="slow" advTm="35288">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ARTIFACT</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TOOLS</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20</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pic>
        <p:nvPicPr>
          <p:cNvPr id="16" name="Grafik 15" descr="Caretzeichen nach rechts mit einfarbiger Füllung">
            <a:extLst>
              <a:ext uri="{FF2B5EF4-FFF2-40B4-BE49-F238E27FC236}">
                <a16:creationId xmlns:a16="http://schemas.microsoft.com/office/drawing/2014/main" id="{B214CCA7-1793-BE46-97C7-3FE6A1CA9C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2895" y="2548933"/>
            <a:ext cx="666307" cy="666307"/>
          </a:xfrm>
          <a:prstGeom prst="rect">
            <a:avLst/>
          </a:prstGeom>
        </p:spPr>
      </p:pic>
      <p:sp>
        <p:nvSpPr>
          <p:cNvPr id="6" name="Textfeld 5">
            <a:extLst>
              <a:ext uri="{FF2B5EF4-FFF2-40B4-BE49-F238E27FC236}">
                <a16:creationId xmlns:a16="http://schemas.microsoft.com/office/drawing/2014/main" id="{10C904BF-F852-D1A7-8FB2-635B23B89470}"/>
              </a:ext>
            </a:extLst>
          </p:cNvPr>
          <p:cNvSpPr txBox="1"/>
          <p:nvPr/>
        </p:nvSpPr>
        <p:spPr>
          <a:xfrm>
            <a:off x="2106696" y="2711236"/>
            <a:ext cx="1683474"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CD-Awareness</a:t>
            </a:r>
            <a:endParaRPr lang="en-US" b="1" dirty="0">
              <a:latin typeface="Helvetica Light" panose="020B0403020202020204"/>
              <a:cs typeface="Helvetica" panose="020B0604020202020204" pitchFamily="34" charset="0"/>
            </a:endParaRPr>
          </a:p>
        </p:txBody>
      </p:sp>
      <p:sp>
        <p:nvSpPr>
          <p:cNvPr id="7" name="Textfeld 6">
            <a:extLst>
              <a:ext uri="{FF2B5EF4-FFF2-40B4-BE49-F238E27FC236}">
                <a16:creationId xmlns:a16="http://schemas.microsoft.com/office/drawing/2014/main" id="{A9E43600-C952-2182-A9FE-31FF7307AA71}"/>
              </a:ext>
            </a:extLst>
          </p:cNvPr>
          <p:cNvSpPr txBox="1"/>
          <p:nvPr/>
        </p:nvSpPr>
        <p:spPr>
          <a:xfrm>
            <a:off x="2211060" y="3247170"/>
            <a:ext cx="4954615"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Pandas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NumPy</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Matplotlib</a:t>
            </a:r>
          </a:p>
        </p:txBody>
      </p:sp>
      <p:pic>
        <p:nvPicPr>
          <p:cNvPr id="9" name="Grafik 8" descr="Caretzeichen nach rechts mit einfarbiger Füllung">
            <a:extLst>
              <a:ext uri="{FF2B5EF4-FFF2-40B4-BE49-F238E27FC236}">
                <a16:creationId xmlns:a16="http://schemas.microsoft.com/office/drawing/2014/main" id="{AE0F5BAA-C6A8-8CAC-3C5E-79ECBF0295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2895" y="4479970"/>
            <a:ext cx="666307" cy="666307"/>
          </a:xfrm>
          <a:prstGeom prst="rect">
            <a:avLst/>
          </a:prstGeom>
        </p:spPr>
      </p:pic>
      <p:sp>
        <p:nvSpPr>
          <p:cNvPr id="10" name="Textfeld 9">
            <a:extLst>
              <a:ext uri="{FF2B5EF4-FFF2-40B4-BE49-F238E27FC236}">
                <a16:creationId xmlns:a16="http://schemas.microsoft.com/office/drawing/2014/main" id="{30C3507E-845A-063E-5671-7C72A08490C1}"/>
              </a:ext>
            </a:extLst>
          </p:cNvPr>
          <p:cNvSpPr txBox="1"/>
          <p:nvPr/>
        </p:nvSpPr>
        <p:spPr>
          <a:xfrm>
            <a:off x="2106696" y="4642273"/>
            <a:ext cx="958917"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Pipeline</a:t>
            </a:r>
            <a:endParaRPr lang="en-US" b="1" dirty="0">
              <a:latin typeface="Helvetica Light" panose="020B0403020202020204"/>
              <a:cs typeface="Helvetica" panose="020B0604020202020204" pitchFamily="34" charset="0"/>
            </a:endParaRPr>
          </a:p>
        </p:txBody>
      </p:sp>
      <p:sp>
        <p:nvSpPr>
          <p:cNvPr id="11" name="Textfeld 10">
            <a:extLst>
              <a:ext uri="{FF2B5EF4-FFF2-40B4-BE49-F238E27FC236}">
                <a16:creationId xmlns:a16="http://schemas.microsoft.com/office/drawing/2014/main" id="{08566F37-4B03-EE27-415F-AF0D884A3679}"/>
              </a:ext>
            </a:extLst>
          </p:cNvPr>
          <p:cNvSpPr txBox="1"/>
          <p:nvPr/>
        </p:nvSpPr>
        <p:spPr>
          <a:xfrm>
            <a:off x="2211060" y="5178207"/>
            <a:ext cx="3008245"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TFX</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Apache Airflow</a:t>
            </a:r>
          </a:p>
        </p:txBody>
      </p:sp>
      <p:pic>
        <p:nvPicPr>
          <p:cNvPr id="12" name="Grafik 11" descr="Caretzeichen nach rechts mit einfarbiger Füllung">
            <a:extLst>
              <a:ext uri="{FF2B5EF4-FFF2-40B4-BE49-F238E27FC236}">
                <a16:creationId xmlns:a16="http://schemas.microsoft.com/office/drawing/2014/main" id="{726DA4B0-8569-FAC8-533C-2847204551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2895" y="911242"/>
            <a:ext cx="666307" cy="666307"/>
          </a:xfrm>
          <a:prstGeom prst="rect">
            <a:avLst/>
          </a:prstGeom>
        </p:spPr>
      </p:pic>
      <p:sp>
        <p:nvSpPr>
          <p:cNvPr id="13" name="Textfeld 12">
            <a:extLst>
              <a:ext uri="{FF2B5EF4-FFF2-40B4-BE49-F238E27FC236}">
                <a16:creationId xmlns:a16="http://schemas.microsoft.com/office/drawing/2014/main" id="{B9333333-7834-6383-339F-13207E9639F2}"/>
              </a:ext>
            </a:extLst>
          </p:cNvPr>
          <p:cNvSpPr txBox="1"/>
          <p:nvPr/>
        </p:nvSpPr>
        <p:spPr>
          <a:xfrm>
            <a:off x="2106696" y="1073545"/>
            <a:ext cx="2499402"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Recommender System:</a:t>
            </a:r>
            <a:endParaRPr lang="en-US" b="1" dirty="0">
              <a:latin typeface="Helvetica Light" panose="020B0403020202020204"/>
              <a:cs typeface="Helvetica" panose="020B0604020202020204" pitchFamily="34" charset="0"/>
            </a:endParaRPr>
          </a:p>
        </p:txBody>
      </p:sp>
      <p:sp>
        <p:nvSpPr>
          <p:cNvPr id="14" name="Textfeld 13">
            <a:extLst>
              <a:ext uri="{FF2B5EF4-FFF2-40B4-BE49-F238E27FC236}">
                <a16:creationId xmlns:a16="http://schemas.microsoft.com/office/drawing/2014/main" id="{7B10A527-F2A3-B394-CF65-47D97C0C49DC}"/>
              </a:ext>
            </a:extLst>
          </p:cNvPr>
          <p:cNvSpPr txBox="1"/>
          <p:nvPr/>
        </p:nvSpPr>
        <p:spPr>
          <a:xfrm>
            <a:off x="2211060" y="1609479"/>
            <a:ext cx="4954615"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TFRS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MovieLens 100k</a:t>
            </a:r>
          </a:p>
        </p:txBody>
      </p:sp>
      <p:sp>
        <p:nvSpPr>
          <p:cNvPr id="17" name="Textfeld 16">
            <a:extLst>
              <a:ext uri="{FF2B5EF4-FFF2-40B4-BE49-F238E27FC236}">
                <a16:creationId xmlns:a16="http://schemas.microsoft.com/office/drawing/2014/main" id="{252DBAC2-F506-282A-D970-278C84B3872E}"/>
              </a:ext>
            </a:extLst>
          </p:cNvPr>
          <p:cNvSpPr txBox="1"/>
          <p:nvPr/>
        </p:nvSpPr>
        <p:spPr>
          <a:xfrm>
            <a:off x="6264565" y="1475884"/>
            <a:ext cx="4165295" cy="1015663"/>
          </a:xfrm>
          <a:prstGeom prst="rect">
            <a:avLst/>
          </a:prstGeom>
          <a:noFill/>
        </p:spPr>
        <p:txBody>
          <a:bodyPr wrap="square" rtlCol="0">
            <a:spAutoFit/>
          </a:bodyPr>
          <a:lstStyle/>
          <a:p>
            <a:r>
              <a:rPr lang="en-US" sz="1200" dirty="0">
                <a:solidFill>
                  <a:srgbClr val="272523"/>
                </a:solidFill>
                <a:latin typeface="Montserrat Medium" panose="00000600000000000000" pitchFamily="2" charset="0"/>
                <a:sym typeface="Wingdings" panose="05000000000000000000" pitchFamily="2" charset="2"/>
              </a:rPr>
              <a:t>Hardware:		HdM AI Slurm Cluster</a:t>
            </a:r>
          </a:p>
          <a:p>
            <a:endParaRPr lang="en-US" sz="1200" dirty="0">
              <a:solidFill>
                <a:srgbClr val="272523"/>
              </a:solidFill>
              <a:latin typeface="Montserrat Medium" panose="00000600000000000000" pitchFamily="2" charset="0"/>
              <a:sym typeface="Wingdings" panose="05000000000000000000" pitchFamily="2" charset="2"/>
            </a:endParaRPr>
          </a:p>
          <a:p>
            <a:r>
              <a:rPr lang="en-US" sz="1200" dirty="0">
                <a:solidFill>
                  <a:srgbClr val="272523"/>
                </a:solidFill>
                <a:latin typeface="Montserrat Medium" panose="00000600000000000000" pitchFamily="2" charset="0"/>
                <a:sym typeface="Wingdings" panose="05000000000000000000" pitchFamily="2" charset="2"/>
              </a:rPr>
              <a:t>Operating System:	Linux</a:t>
            </a:r>
          </a:p>
          <a:p>
            <a:endParaRPr lang="en-US" sz="1200" dirty="0">
              <a:solidFill>
                <a:srgbClr val="272523"/>
              </a:solidFill>
              <a:latin typeface="Montserrat Medium" panose="00000600000000000000" pitchFamily="2" charset="0"/>
              <a:sym typeface="Wingdings" panose="05000000000000000000" pitchFamily="2" charset="2"/>
            </a:endParaRPr>
          </a:p>
          <a:p>
            <a:r>
              <a:rPr lang="en-US" sz="1200" dirty="0">
                <a:solidFill>
                  <a:srgbClr val="272523"/>
                </a:solidFill>
                <a:latin typeface="Montserrat Medium" panose="00000600000000000000" pitchFamily="2" charset="0"/>
                <a:sym typeface="Wingdings" panose="05000000000000000000" pitchFamily="2" charset="2"/>
              </a:rPr>
              <a:t>Language: 		Python</a:t>
            </a:r>
          </a:p>
        </p:txBody>
      </p:sp>
      <p:sp>
        <p:nvSpPr>
          <p:cNvPr id="19" name="Rechteck 18">
            <a:extLst>
              <a:ext uri="{FF2B5EF4-FFF2-40B4-BE49-F238E27FC236}">
                <a16:creationId xmlns:a16="http://schemas.microsoft.com/office/drawing/2014/main" id="{ABB579DE-07B9-6B40-29C6-CD52FBDEE9B0}"/>
              </a:ext>
            </a:extLst>
          </p:cNvPr>
          <p:cNvSpPr/>
          <p:nvPr/>
        </p:nvSpPr>
        <p:spPr>
          <a:xfrm>
            <a:off x="6250959" y="1073545"/>
            <a:ext cx="4321152" cy="1533751"/>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19">
            <a:extLst>
              <a:ext uri="{FF2B5EF4-FFF2-40B4-BE49-F238E27FC236}">
                <a16:creationId xmlns:a16="http://schemas.microsoft.com/office/drawing/2014/main" id="{7A80330B-6FAB-323E-567B-90CC3BB588CD}"/>
              </a:ext>
            </a:extLst>
          </p:cNvPr>
          <p:cNvSpPr txBox="1"/>
          <p:nvPr/>
        </p:nvSpPr>
        <p:spPr>
          <a:xfrm>
            <a:off x="6321755" y="1082208"/>
            <a:ext cx="4250356" cy="275204"/>
          </a:xfrm>
          <a:prstGeom prst="rect">
            <a:avLst/>
          </a:prstGeom>
        </p:spPr>
        <p:txBody>
          <a:bodyPr wrap="square" lIns="0" tIns="0" rIns="0" bIns="0" rtlCol="0" anchor="t">
            <a:spAutoFit/>
          </a:bodyPr>
          <a:lstStyle/>
          <a:p>
            <a:pPr>
              <a:lnSpc>
                <a:spcPts val="2427"/>
              </a:lnSpc>
            </a:pPr>
            <a:r>
              <a:rPr lang="de-DE" sz="1400" b="1" dirty="0">
                <a:solidFill>
                  <a:srgbClr val="7BC6C5"/>
                </a:solidFill>
                <a:latin typeface="Montserrat SemiBold" pitchFamily="2" charset="77"/>
              </a:rPr>
              <a:t>Hardware &amp; Software </a:t>
            </a:r>
            <a:r>
              <a:rPr lang="en-US" sz="1400" b="1" dirty="0">
                <a:solidFill>
                  <a:srgbClr val="7BC6C5"/>
                </a:solidFill>
                <a:latin typeface="Montserrat SemiBold" pitchFamily="2" charset="77"/>
              </a:rPr>
              <a:t>Specs</a:t>
            </a:r>
          </a:p>
        </p:txBody>
      </p:sp>
      <p:pic>
        <p:nvPicPr>
          <p:cNvPr id="25" name="Grafik 24">
            <a:extLst>
              <a:ext uri="{FF2B5EF4-FFF2-40B4-BE49-F238E27FC236}">
                <a16:creationId xmlns:a16="http://schemas.microsoft.com/office/drawing/2014/main" id="{5C2E37C7-4261-4DD4-602C-7568F11FC125}"/>
              </a:ext>
            </a:extLst>
          </p:cNvPr>
          <p:cNvPicPr>
            <a:picLocks noChangeAspect="1"/>
          </p:cNvPicPr>
          <p:nvPr/>
        </p:nvPicPr>
        <p:blipFill>
          <a:blip r:embed="rId6"/>
          <a:stretch>
            <a:fillRect/>
          </a:stretch>
        </p:blipFill>
        <p:spPr>
          <a:xfrm>
            <a:off x="6300958" y="3182280"/>
            <a:ext cx="2930424" cy="1704128"/>
          </a:xfrm>
          <a:prstGeom prst="rect">
            <a:avLst/>
          </a:prstGeom>
        </p:spPr>
      </p:pic>
      <p:sp>
        <p:nvSpPr>
          <p:cNvPr id="26" name="Rechteck 25">
            <a:extLst>
              <a:ext uri="{FF2B5EF4-FFF2-40B4-BE49-F238E27FC236}">
                <a16:creationId xmlns:a16="http://schemas.microsoft.com/office/drawing/2014/main" id="{01F64D04-8D2B-515A-C72F-E30366710626}"/>
              </a:ext>
            </a:extLst>
          </p:cNvPr>
          <p:cNvSpPr/>
          <p:nvPr/>
        </p:nvSpPr>
        <p:spPr>
          <a:xfrm>
            <a:off x="6264565" y="3080568"/>
            <a:ext cx="3005943" cy="1805840"/>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Gerade Verbindung mit Pfeil 27">
            <a:extLst>
              <a:ext uri="{FF2B5EF4-FFF2-40B4-BE49-F238E27FC236}">
                <a16:creationId xmlns:a16="http://schemas.microsoft.com/office/drawing/2014/main" id="{9B4A4B03-80B4-6471-D3F3-C41931854E4B}"/>
              </a:ext>
            </a:extLst>
          </p:cNvPr>
          <p:cNvCxnSpPr>
            <a:cxnSpLocks/>
            <a:endCxn id="26" idx="1"/>
          </p:cNvCxnSpPr>
          <p:nvPr/>
        </p:nvCxnSpPr>
        <p:spPr>
          <a:xfrm>
            <a:off x="3790170" y="2110154"/>
            <a:ext cx="2474395" cy="1873334"/>
          </a:xfrm>
          <a:prstGeom prst="curvedConnector3">
            <a:avLst>
              <a:gd name="adj1" fmla="val 50000"/>
            </a:avLst>
          </a:prstGeom>
          <a:ln w="12700">
            <a:solidFill>
              <a:srgbClr val="7BBFBD"/>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2028151"/>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ARTIFACT</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FINAL ARTIFACT</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21</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35" name="Rechteck 34">
            <a:extLst>
              <a:ext uri="{FF2B5EF4-FFF2-40B4-BE49-F238E27FC236}">
                <a16:creationId xmlns:a16="http://schemas.microsoft.com/office/drawing/2014/main" id="{BF15B67D-59C2-AE44-E536-3CC627780EAB}"/>
              </a:ext>
            </a:extLst>
          </p:cNvPr>
          <p:cNvSpPr/>
          <p:nvPr/>
        </p:nvSpPr>
        <p:spPr>
          <a:xfrm>
            <a:off x="1506788" y="3101487"/>
            <a:ext cx="2691401" cy="161778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41" name="Textfeld 40">
            <a:extLst>
              <a:ext uri="{FF2B5EF4-FFF2-40B4-BE49-F238E27FC236}">
                <a16:creationId xmlns:a16="http://schemas.microsoft.com/office/drawing/2014/main" id="{EEB46D60-55EB-0F52-0652-F332C73F0101}"/>
              </a:ext>
            </a:extLst>
          </p:cNvPr>
          <p:cNvSpPr txBox="1"/>
          <p:nvPr/>
        </p:nvSpPr>
        <p:spPr>
          <a:xfrm>
            <a:off x="1506788" y="3101487"/>
            <a:ext cx="2691401" cy="461665"/>
          </a:xfrm>
          <a:prstGeom prst="rect">
            <a:avLst/>
          </a:prstGeom>
          <a:noFill/>
        </p:spPr>
        <p:txBody>
          <a:bodyPr wrap="square">
            <a:spAutoFit/>
          </a:bodyPr>
          <a:lstStyle/>
          <a:p>
            <a:pPr algn="ctr"/>
            <a:r>
              <a:rPr lang="en-US" sz="2400" dirty="0"/>
              <a:t>Training pipeline</a:t>
            </a:r>
          </a:p>
        </p:txBody>
      </p:sp>
      <p:sp>
        <p:nvSpPr>
          <p:cNvPr id="42" name="Rechteck 41">
            <a:extLst>
              <a:ext uri="{FF2B5EF4-FFF2-40B4-BE49-F238E27FC236}">
                <a16:creationId xmlns:a16="http://schemas.microsoft.com/office/drawing/2014/main" id="{3810986B-5E13-96CD-3866-7B2C7BE56D1B}"/>
              </a:ext>
            </a:extLst>
          </p:cNvPr>
          <p:cNvSpPr/>
          <p:nvPr/>
        </p:nvSpPr>
        <p:spPr>
          <a:xfrm>
            <a:off x="2043494" y="3762984"/>
            <a:ext cx="1617990" cy="816233"/>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Recommender System</a:t>
            </a:r>
            <a:endParaRPr lang="en-US" dirty="0"/>
          </a:p>
        </p:txBody>
      </p:sp>
      <p:sp>
        <p:nvSpPr>
          <p:cNvPr id="43" name="Rechteck 42">
            <a:extLst>
              <a:ext uri="{FF2B5EF4-FFF2-40B4-BE49-F238E27FC236}">
                <a16:creationId xmlns:a16="http://schemas.microsoft.com/office/drawing/2014/main" id="{1AE5ED21-8B8F-8D7A-FE9A-9EDBC50B294E}"/>
              </a:ext>
            </a:extLst>
          </p:cNvPr>
          <p:cNvSpPr/>
          <p:nvPr/>
        </p:nvSpPr>
        <p:spPr>
          <a:xfrm>
            <a:off x="7016622" y="3101487"/>
            <a:ext cx="2691401" cy="161778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44" name="Textfeld 43">
            <a:extLst>
              <a:ext uri="{FF2B5EF4-FFF2-40B4-BE49-F238E27FC236}">
                <a16:creationId xmlns:a16="http://schemas.microsoft.com/office/drawing/2014/main" id="{83D20BD5-EA95-B870-F1BB-AD13B0830077}"/>
              </a:ext>
            </a:extLst>
          </p:cNvPr>
          <p:cNvSpPr txBox="1"/>
          <p:nvPr/>
        </p:nvSpPr>
        <p:spPr>
          <a:xfrm>
            <a:off x="7097783" y="3420666"/>
            <a:ext cx="2529079" cy="830997"/>
          </a:xfrm>
          <a:prstGeom prst="rect">
            <a:avLst/>
          </a:prstGeom>
          <a:noFill/>
        </p:spPr>
        <p:txBody>
          <a:bodyPr wrap="square">
            <a:spAutoFit/>
          </a:bodyPr>
          <a:lstStyle/>
          <a:p>
            <a:pPr algn="ctr"/>
            <a:r>
              <a:rPr lang="en-US" sz="2400" dirty="0"/>
              <a:t>CD Evaluation pipeline</a:t>
            </a:r>
          </a:p>
        </p:txBody>
      </p:sp>
      <p:cxnSp>
        <p:nvCxnSpPr>
          <p:cNvPr id="46" name="Gerade Verbindung mit Pfeil 45">
            <a:extLst>
              <a:ext uri="{FF2B5EF4-FFF2-40B4-BE49-F238E27FC236}">
                <a16:creationId xmlns:a16="http://schemas.microsoft.com/office/drawing/2014/main" id="{B1DA4484-FE65-2203-5885-AE9BE4CC5C44}"/>
              </a:ext>
            </a:extLst>
          </p:cNvPr>
          <p:cNvCxnSpPr>
            <a:cxnSpLocks/>
            <a:stCxn id="35" idx="3"/>
            <a:endCxn id="43" idx="1"/>
          </p:cNvCxnSpPr>
          <p:nvPr/>
        </p:nvCxnSpPr>
        <p:spPr>
          <a:xfrm>
            <a:off x="4198189" y="3910378"/>
            <a:ext cx="28184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feld 54">
            <a:extLst>
              <a:ext uri="{FF2B5EF4-FFF2-40B4-BE49-F238E27FC236}">
                <a16:creationId xmlns:a16="http://schemas.microsoft.com/office/drawing/2014/main" id="{8F56BF31-DE24-E2C5-EEE2-81CAEFC23BCC}"/>
              </a:ext>
            </a:extLst>
          </p:cNvPr>
          <p:cNvSpPr txBox="1"/>
          <p:nvPr/>
        </p:nvSpPr>
        <p:spPr>
          <a:xfrm>
            <a:off x="4793718" y="3551665"/>
            <a:ext cx="1543051" cy="369332"/>
          </a:xfrm>
          <a:prstGeom prst="rect">
            <a:avLst/>
          </a:prstGeom>
          <a:noFill/>
        </p:spPr>
        <p:txBody>
          <a:bodyPr wrap="square" rtlCol="0">
            <a:spAutoFit/>
          </a:bodyPr>
          <a:lstStyle/>
          <a:p>
            <a:r>
              <a:rPr lang="en-US" dirty="0"/>
              <a:t>new RS model</a:t>
            </a:r>
          </a:p>
        </p:txBody>
      </p:sp>
      <p:pic>
        <p:nvPicPr>
          <p:cNvPr id="56" name="Grafik 55">
            <a:extLst>
              <a:ext uri="{FF2B5EF4-FFF2-40B4-BE49-F238E27FC236}">
                <a16:creationId xmlns:a16="http://schemas.microsoft.com/office/drawing/2014/main" id="{21C684AE-56DE-9FF1-42C6-025C0FACA2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9474" y="3134823"/>
            <a:ext cx="287973" cy="287973"/>
          </a:xfrm>
          <a:prstGeom prst="rect">
            <a:avLst/>
          </a:prstGeom>
        </p:spPr>
      </p:pic>
      <p:sp>
        <p:nvSpPr>
          <p:cNvPr id="57" name="Rechteck 56">
            <a:extLst>
              <a:ext uri="{FF2B5EF4-FFF2-40B4-BE49-F238E27FC236}">
                <a16:creationId xmlns:a16="http://schemas.microsoft.com/office/drawing/2014/main" id="{B95DFB21-F0BC-22E4-50C5-627AE60C5211}"/>
              </a:ext>
            </a:extLst>
          </p:cNvPr>
          <p:cNvSpPr/>
          <p:nvPr/>
        </p:nvSpPr>
        <p:spPr>
          <a:xfrm>
            <a:off x="350809" y="2477850"/>
            <a:ext cx="10708256" cy="320902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feld 57">
            <a:extLst>
              <a:ext uri="{FF2B5EF4-FFF2-40B4-BE49-F238E27FC236}">
                <a16:creationId xmlns:a16="http://schemas.microsoft.com/office/drawing/2014/main" id="{72AC6E2B-17B9-A99B-759A-7B2ED9C6942B}"/>
              </a:ext>
            </a:extLst>
          </p:cNvPr>
          <p:cNvSpPr txBox="1"/>
          <p:nvPr/>
        </p:nvSpPr>
        <p:spPr>
          <a:xfrm>
            <a:off x="299111" y="5267300"/>
            <a:ext cx="2415354" cy="461665"/>
          </a:xfrm>
          <a:prstGeom prst="rect">
            <a:avLst/>
          </a:prstGeom>
          <a:noFill/>
        </p:spPr>
        <p:txBody>
          <a:bodyPr wrap="square">
            <a:spAutoFit/>
          </a:bodyPr>
          <a:lstStyle/>
          <a:p>
            <a:pPr algn="ctr"/>
            <a:r>
              <a:rPr lang="en-US" sz="2400" dirty="0"/>
              <a:t>MLOps Pipeline</a:t>
            </a:r>
          </a:p>
        </p:txBody>
      </p:sp>
      <p:cxnSp>
        <p:nvCxnSpPr>
          <p:cNvPr id="63" name="Gerade Verbindung mit Pfeil 62">
            <a:extLst>
              <a:ext uri="{FF2B5EF4-FFF2-40B4-BE49-F238E27FC236}">
                <a16:creationId xmlns:a16="http://schemas.microsoft.com/office/drawing/2014/main" id="{6ABF88EC-65D3-8A64-4FA2-94FA72E3F366}"/>
              </a:ext>
            </a:extLst>
          </p:cNvPr>
          <p:cNvCxnSpPr>
            <a:stCxn id="43" idx="2"/>
            <a:endCxn id="35" idx="2"/>
          </p:cNvCxnSpPr>
          <p:nvPr/>
        </p:nvCxnSpPr>
        <p:spPr>
          <a:xfrm rot="5400000">
            <a:off x="5607406" y="1964352"/>
            <a:ext cx="12700" cy="5509834"/>
          </a:xfrm>
          <a:prstGeom prst="curvedConnector3">
            <a:avLst>
              <a:gd name="adj1" fmla="val 4743394"/>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Rechteck 65">
            <a:extLst>
              <a:ext uri="{FF2B5EF4-FFF2-40B4-BE49-F238E27FC236}">
                <a16:creationId xmlns:a16="http://schemas.microsoft.com/office/drawing/2014/main" id="{F50C1461-4810-AC08-408D-14D566719C67}"/>
              </a:ext>
            </a:extLst>
          </p:cNvPr>
          <p:cNvSpPr/>
          <p:nvPr/>
        </p:nvSpPr>
        <p:spPr>
          <a:xfrm>
            <a:off x="7559678" y="4311669"/>
            <a:ext cx="1617990" cy="407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CD detected</a:t>
            </a:r>
            <a:endParaRPr lang="en-US" dirty="0"/>
          </a:p>
        </p:txBody>
      </p:sp>
      <p:sp>
        <p:nvSpPr>
          <p:cNvPr id="67" name="Textfeld 66">
            <a:extLst>
              <a:ext uri="{FF2B5EF4-FFF2-40B4-BE49-F238E27FC236}">
                <a16:creationId xmlns:a16="http://schemas.microsoft.com/office/drawing/2014/main" id="{F095D521-DED3-D860-3E09-8F621DE0710C}"/>
              </a:ext>
            </a:extLst>
          </p:cNvPr>
          <p:cNvSpPr txBox="1"/>
          <p:nvPr/>
        </p:nvSpPr>
        <p:spPr>
          <a:xfrm>
            <a:off x="4601895" y="5283878"/>
            <a:ext cx="2029775" cy="307777"/>
          </a:xfrm>
          <a:prstGeom prst="rect">
            <a:avLst/>
          </a:prstGeom>
          <a:noFill/>
        </p:spPr>
        <p:txBody>
          <a:bodyPr wrap="square" rtlCol="0">
            <a:spAutoFit/>
          </a:bodyPr>
          <a:lstStyle/>
          <a:p>
            <a:r>
              <a:rPr lang="en-US" sz="1400" dirty="0"/>
              <a:t>trigger model re-training</a:t>
            </a:r>
          </a:p>
        </p:txBody>
      </p:sp>
      <p:pic>
        <p:nvPicPr>
          <p:cNvPr id="69" name="Grafik 68" descr="Tabelle Silhouette">
            <a:extLst>
              <a:ext uri="{FF2B5EF4-FFF2-40B4-BE49-F238E27FC236}">
                <a16:creationId xmlns:a16="http://schemas.microsoft.com/office/drawing/2014/main" id="{2887C7B4-74F7-FF83-FE08-327534FF3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0526" y="1211692"/>
            <a:ext cx="914400" cy="914400"/>
          </a:xfrm>
          <a:prstGeom prst="rect">
            <a:avLst/>
          </a:prstGeom>
        </p:spPr>
      </p:pic>
      <p:sp>
        <p:nvSpPr>
          <p:cNvPr id="70" name="Textfeld 69">
            <a:extLst>
              <a:ext uri="{FF2B5EF4-FFF2-40B4-BE49-F238E27FC236}">
                <a16:creationId xmlns:a16="http://schemas.microsoft.com/office/drawing/2014/main" id="{F8705AA1-0962-9DD1-6D1D-D1B74A379F53}"/>
              </a:ext>
            </a:extLst>
          </p:cNvPr>
          <p:cNvSpPr txBox="1"/>
          <p:nvPr/>
        </p:nvSpPr>
        <p:spPr>
          <a:xfrm>
            <a:off x="2080962" y="1911870"/>
            <a:ext cx="1543051" cy="369332"/>
          </a:xfrm>
          <a:prstGeom prst="rect">
            <a:avLst/>
          </a:prstGeom>
          <a:noFill/>
        </p:spPr>
        <p:txBody>
          <a:bodyPr wrap="square" rtlCol="0">
            <a:spAutoFit/>
          </a:bodyPr>
          <a:lstStyle/>
          <a:p>
            <a:r>
              <a:rPr lang="en-US" dirty="0"/>
              <a:t>Training data</a:t>
            </a:r>
          </a:p>
        </p:txBody>
      </p:sp>
      <p:pic>
        <p:nvPicPr>
          <p:cNvPr id="71" name="Grafik 70" descr="Tabelle Silhouette">
            <a:extLst>
              <a:ext uri="{FF2B5EF4-FFF2-40B4-BE49-F238E27FC236}">
                <a16:creationId xmlns:a16="http://schemas.microsoft.com/office/drawing/2014/main" id="{55775640-DFEB-9528-6BFF-81A2D95F2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5121" y="1211692"/>
            <a:ext cx="914400" cy="914400"/>
          </a:xfrm>
          <a:prstGeom prst="rect">
            <a:avLst/>
          </a:prstGeom>
        </p:spPr>
      </p:pic>
      <p:sp>
        <p:nvSpPr>
          <p:cNvPr id="72" name="Textfeld 71">
            <a:extLst>
              <a:ext uri="{FF2B5EF4-FFF2-40B4-BE49-F238E27FC236}">
                <a16:creationId xmlns:a16="http://schemas.microsoft.com/office/drawing/2014/main" id="{3723544D-D46F-21F1-761A-B2FD9A81B58B}"/>
              </a:ext>
            </a:extLst>
          </p:cNvPr>
          <p:cNvSpPr txBox="1"/>
          <p:nvPr/>
        </p:nvSpPr>
        <p:spPr>
          <a:xfrm>
            <a:off x="7495854" y="1912685"/>
            <a:ext cx="1732935" cy="369332"/>
          </a:xfrm>
          <a:prstGeom prst="rect">
            <a:avLst/>
          </a:prstGeom>
          <a:noFill/>
        </p:spPr>
        <p:txBody>
          <a:bodyPr wrap="square" rtlCol="0">
            <a:spAutoFit/>
          </a:bodyPr>
          <a:lstStyle/>
          <a:p>
            <a:r>
              <a:rPr lang="en-US" dirty="0"/>
              <a:t>Production data</a:t>
            </a:r>
          </a:p>
        </p:txBody>
      </p:sp>
      <p:cxnSp>
        <p:nvCxnSpPr>
          <p:cNvPr id="73" name="Gerade Verbindung mit Pfeil 62">
            <a:extLst>
              <a:ext uri="{FF2B5EF4-FFF2-40B4-BE49-F238E27FC236}">
                <a16:creationId xmlns:a16="http://schemas.microsoft.com/office/drawing/2014/main" id="{E33E9094-720C-CDE9-BC5C-E79EAF4F2639}"/>
              </a:ext>
            </a:extLst>
          </p:cNvPr>
          <p:cNvCxnSpPr>
            <a:cxnSpLocks/>
            <a:stCxn id="70" idx="2"/>
            <a:endCxn id="41" idx="0"/>
          </p:cNvCxnSpPr>
          <p:nvPr/>
        </p:nvCxnSpPr>
        <p:spPr>
          <a:xfrm>
            <a:off x="2852488" y="2281202"/>
            <a:ext cx="1" cy="82028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mit Pfeil 62">
            <a:extLst>
              <a:ext uri="{FF2B5EF4-FFF2-40B4-BE49-F238E27FC236}">
                <a16:creationId xmlns:a16="http://schemas.microsoft.com/office/drawing/2014/main" id="{44580489-7F8E-156D-4EF5-89FE823C1250}"/>
              </a:ext>
            </a:extLst>
          </p:cNvPr>
          <p:cNvCxnSpPr>
            <a:cxnSpLocks/>
            <a:stCxn id="72" idx="2"/>
            <a:endCxn id="43" idx="0"/>
          </p:cNvCxnSpPr>
          <p:nvPr/>
        </p:nvCxnSpPr>
        <p:spPr>
          <a:xfrm>
            <a:off x="8362322" y="2282017"/>
            <a:ext cx="1" cy="81947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62">
            <a:extLst>
              <a:ext uri="{FF2B5EF4-FFF2-40B4-BE49-F238E27FC236}">
                <a16:creationId xmlns:a16="http://schemas.microsoft.com/office/drawing/2014/main" id="{B9DF2D61-7843-9D6A-ECD6-F5C15B81BEE2}"/>
              </a:ext>
            </a:extLst>
          </p:cNvPr>
          <p:cNvCxnSpPr>
            <a:cxnSpLocks/>
            <a:stCxn id="71" idx="1"/>
            <a:endCxn id="69" idx="3"/>
          </p:cNvCxnSpPr>
          <p:nvPr/>
        </p:nvCxnSpPr>
        <p:spPr>
          <a:xfrm flipH="1">
            <a:off x="3234926" y="1668892"/>
            <a:ext cx="4670195"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4091AE64-9BBE-7745-84F6-BA58D0DCD14A}"/>
              </a:ext>
            </a:extLst>
          </p:cNvPr>
          <p:cNvSpPr txBox="1"/>
          <p:nvPr/>
        </p:nvSpPr>
        <p:spPr>
          <a:xfrm>
            <a:off x="4694444" y="1355423"/>
            <a:ext cx="2029775" cy="307777"/>
          </a:xfrm>
          <a:prstGeom prst="rect">
            <a:avLst/>
          </a:prstGeom>
          <a:noFill/>
        </p:spPr>
        <p:txBody>
          <a:bodyPr wrap="square" rtlCol="0">
            <a:spAutoFit/>
          </a:bodyPr>
          <a:lstStyle/>
          <a:p>
            <a:r>
              <a:rPr lang="en-US" sz="1400" dirty="0"/>
              <a:t>update training data</a:t>
            </a:r>
          </a:p>
        </p:txBody>
      </p:sp>
    </p:spTree>
    <p:custDataLst>
      <p:tags r:id="rId1"/>
    </p:custDataLst>
    <p:extLst>
      <p:ext uri="{BB962C8B-B14F-4D97-AF65-F5344CB8AC3E}">
        <p14:creationId xmlns:p14="http://schemas.microsoft.com/office/powerpoint/2010/main" val="4236713435"/>
      </p:ext>
    </p:extLst>
  </p:cSld>
  <p:clrMapOvr>
    <a:masterClrMapping/>
  </p:clrMapOvr>
  <p:transition spd="slow" advTm="39636">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ARTIFACT</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PREDICTION MODEL</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22</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93634805-6F69-29D3-D51E-B6D01A349DD9}"/>
              </a:ext>
            </a:extLst>
          </p:cNvPr>
          <p:cNvSpPr txBox="1"/>
          <p:nvPr/>
        </p:nvSpPr>
        <p:spPr>
          <a:xfrm>
            <a:off x="1294778" y="2059004"/>
            <a:ext cx="1799788" cy="369332"/>
          </a:xfrm>
          <a:prstGeom prst="rect">
            <a:avLst/>
          </a:prstGeom>
          <a:noFill/>
        </p:spPr>
        <p:txBody>
          <a:bodyPr wrap="none" rtlCol="0">
            <a:spAutoFit/>
          </a:bodyPr>
          <a:lstStyle/>
          <a:p>
            <a:r>
              <a:rPr lang="en-US" dirty="0"/>
              <a:t>Embedding Layer</a:t>
            </a:r>
          </a:p>
        </p:txBody>
      </p:sp>
      <p:sp>
        <p:nvSpPr>
          <p:cNvPr id="7" name="Textfeld 6">
            <a:extLst>
              <a:ext uri="{FF2B5EF4-FFF2-40B4-BE49-F238E27FC236}">
                <a16:creationId xmlns:a16="http://schemas.microsoft.com/office/drawing/2014/main" id="{57B5667F-0F4A-C956-E038-1C2040FD77BE}"/>
              </a:ext>
            </a:extLst>
          </p:cNvPr>
          <p:cNvSpPr txBox="1"/>
          <p:nvPr/>
        </p:nvSpPr>
        <p:spPr>
          <a:xfrm>
            <a:off x="1293453" y="3415734"/>
            <a:ext cx="1548181" cy="369332"/>
          </a:xfrm>
          <a:prstGeom prst="rect">
            <a:avLst/>
          </a:prstGeom>
          <a:noFill/>
        </p:spPr>
        <p:txBody>
          <a:bodyPr wrap="none" rtlCol="0">
            <a:spAutoFit/>
          </a:bodyPr>
          <a:lstStyle/>
          <a:p>
            <a:r>
              <a:rPr lang="en-US" dirty="0"/>
              <a:t>Cross Network</a:t>
            </a:r>
            <a:endParaRPr lang="en-US" b="1" dirty="0"/>
          </a:p>
        </p:txBody>
      </p:sp>
      <p:sp>
        <p:nvSpPr>
          <p:cNvPr id="8" name="Textfeld 7">
            <a:extLst>
              <a:ext uri="{FF2B5EF4-FFF2-40B4-BE49-F238E27FC236}">
                <a16:creationId xmlns:a16="http://schemas.microsoft.com/office/drawing/2014/main" id="{7BED0061-0ADE-042B-6A28-A1125086FF10}"/>
              </a:ext>
            </a:extLst>
          </p:cNvPr>
          <p:cNvSpPr txBox="1"/>
          <p:nvPr/>
        </p:nvSpPr>
        <p:spPr>
          <a:xfrm>
            <a:off x="1477738" y="3858690"/>
            <a:ext cx="470427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1 cross-layer</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r>
              <a:rPr lang="en-US" sz="1200" dirty="0">
                <a:solidFill>
                  <a:srgbClr val="272523"/>
                </a:solidFill>
                <a:latin typeface="Montserrat Medium" panose="00000600000000000000" pitchFamily="2" charset="0"/>
                <a:sym typeface="Wingdings" panose="05000000000000000000" pitchFamily="2" charset="2"/>
              </a:rPr>
              <a:t> learned cross feature interaction of order 2</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p:txBody>
      </p:sp>
      <p:sp>
        <p:nvSpPr>
          <p:cNvPr id="9" name="Textfeld 8">
            <a:extLst>
              <a:ext uri="{FF2B5EF4-FFF2-40B4-BE49-F238E27FC236}">
                <a16:creationId xmlns:a16="http://schemas.microsoft.com/office/drawing/2014/main" id="{94438BCF-4278-C9D6-CE62-61DDA6510829}"/>
              </a:ext>
            </a:extLst>
          </p:cNvPr>
          <p:cNvSpPr txBox="1"/>
          <p:nvPr/>
        </p:nvSpPr>
        <p:spPr>
          <a:xfrm>
            <a:off x="1490675" y="2496274"/>
            <a:ext cx="47042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Vector representation of categorical features</a:t>
            </a:r>
          </a:p>
          <a:p>
            <a:pPr marL="171450" indent="-171450">
              <a:buFont typeface="Arial" panose="020B0604020202020204" pitchFamily="34" charset="0"/>
              <a:buChar char="•"/>
            </a:pPr>
            <a:endParaRPr lang="de-DE"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de-DE" sz="1200" dirty="0">
                <a:solidFill>
                  <a:srgbClr val="272523"/>
                </a:solidFill>
                <a:latin typeface="Montserrat Medium" panose="00000600000000000000" pitchFamily="2" charset="0"/>
                <a:sym typeface="Wingdings" panose="05000000000000000000" pitchFamily="2" charset="2"/>
              </a:rPr>
              <a:t>3</a:t>
            </a:r>
            <a:r>
              <a:rPr lang="en-US" sz="1200" dirty="0">
                <a:solidFill>
                  <a:srgbClr val="272523"/>
                </a:solidFill>
                <a:latin typeface="Montserrat Medium" panose="00000600000000000000" pitchFamily="2" charset="0"/>
                <a:sym typeface="Wingdings" panose="05000000000000000000" pitchFamily="2" charset="2"/>
              </a:rPr>
              <a:t>2 dimensions (5 features x 32 dims = 160 dims)</a:t>
            </a:r>
          </a:p>
        </p:txBody>
      </p:sp>
      <p:sp>
        <p:nvSpPr>
          <p:cNvPr id="10" name="AutoShape 2">
            <a:extLst>
              <a:ext uri="{FF2B5EF4-FFF2-40B4-BE49-F238E27FC236}">
                <a16:creationId xmlns:a16="http://schemas.microsoft.com/office/drawing/2014/main" id="{243A39C5-C70F-6223-FE41-9384FB872007}"/>
              </a:ext>
            </a:extLst>
          </p:cNvPr>
          <p:cNvSpPr/>
          <p:nvPr/>
        </p:nvSpPr>
        <p:spPr>
          <a:xfrm flipH="1">
            <a:off x="6233394" y="1697073"/>
            <a:ext cx="45719" cy="4446848"/>
          </a:xfrm>
          <a:prstGeom prst="rect">
            <a:avLst/>
          </a:prstGeom>
          <a:solidFill>
            <a:srgbClr val="86CDCC"/>
          </a:solidFill>
        </p:spPr>
        <p:txBody>
          <a:bodyPr/>
          <a:lstStyle/>
          <a:p>
            <a:endParaRPr lang="de-DE" dirty="0"/>
          </a:p>
        </p:txBody>
      </p:sp>
      <p:sp>
        <p:nvSpPr>
          <p:cNvPr id="12" name="Textfeld 11">
            <a:extLst>
              <a:ext uri="{FF2B5EF4-FFF2-40B4-BE49-F238E27FC236}">
                <a16:creationId xmlns:a16="http://schemas.microsoft.com/office/drawing/2014/main" id="{13115C58-C506-F99E-04B1-D38E71B7C627}"/>
              </a:ext>
            </a:extLst>
          </p:cNvPr>
          <p:cNvSpPr txBox="1"/>
          <p:nvPr/>
        </p:nvSpPr>
        <p:spPr>
          <a:xfrm>
            <a:off x="1294777" y="1656525"/>
            <a:ext cx="604653" cy="369332"/>
          </a:xfrm>
          <a:prstGeom prst="rect">
            <a:avLst/>
          </a:prstGeom>
          <a:noFill/>
        </p:spPr>
        <p:txBody>
          <a:bodyPr wrap="none" rtlCol="0">
            <a:spAutoFit/>
          </a:bodyPr>
          <a:lstStyle/>
          <a:p>
            <a:r>
              <a:rPr lang="en-US" b="1" dirty="0"/>
              <a:t>DCN</a:t>
            </a:r>
          </a:p>
        </p:txBody>
      </p:sp>
      <p:sp>
        <p:nvSpPr>
          <p:cNvPr id="13" name="Textfeld 12">
            <a:extLst>
              <a:ext uri="{FF2B5EF4-FFF2-40B4-BE49-F238E27FC236}">
                <a16:creationId xmlns:a16="http://schemas.microsoft.com/office/drawing/2014/main" id="{EBAF28D6-89D1-0B41-633D-EFB107547E68}"/>
              </a:ext>
            </a:extLst>
          </p:cNvPr>
          <p:cNvSpPr txBox="1"/>
          <p:nvPr/>
        </p:nvSpPr>
        <p:spPr>
          <a:xfrm>
            <a:off x="1294777" y="4759532"/>
            <a:ext cx="1542282" cy="369332"/>
          </a:xfrm>
          <a:prstGeom prst="rect">
            <a:avLst/>
          </a:prstGeom>
          <a:noFill/>
        </p:spPr>
        <p:txBody>
          <a:bodyPr wrap="none" rtlCol="0">
            <a:spAutoFit/>
          </a:bodyPr>
          <a:lstStyle/>
          <a:p>
            <a:r>
              <a:rPr lang="de-DE" dirty="0"/>
              <a:t>Deep Network</a:t>
            </a:r>
            <a:endParaRPr lang="en-US" dirty="0"/>
          </a:p>
        </p:txBody>
      </p:sp>
      <p:sp>
        <p:nvSpPr>
          <p:cNvPr id="14" name="Textfeld 13">
            <a:extLst>
              <a:ext uri="{FF2B5EF4-FFF2-40B4-BE49-F238E27FC236}">
                <a16:creationId xmlns:a16="http://schemas.microsoft.com/office/drawing/2014/main" id="{E50CF341-4E24-3330-C99D-A95D5F0B903B}"/>
              </a:ext>
            </a:extLst>
          </p:cNvPr>
          <p:cNvSpPr txBox="1"/>
          <p:nvPr/>
        </p:nvSpPr>
        <p:spPr>
          <a:xfrm>
            <a:off x="1479062" y="5201475"/>
            <a:ext cx="470427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2 fully connected layers (w/ ReLU activation)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1 output layer  Rating prediction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endParaRPr>
          </a:p>
        </p:txBody>
      </p:sp>
      <p:pic>
        <p:nvPicPr>
          <p:cNvPr id="19" name="Grafik 18">
            <a:extLst>
              <a:ext uri="{FF2B5EF4-FFF2-40B4-BE49-F238E27FC236}">
                <a16:creationId xmlns:a16="http://schemas.microsoft.com/office/drawing/2014/main" id="{31EF0096-2876-B5C5-0719-18C8D8419B39}"/>
              </a:ext>
            </a:extLst>
          </p:cNvPr>
          <p:cNvPicPr>
            <a:picLocks noChangeAspect="1"/>
          </p:cNvPicPr>
          <p:nvPr/>
        </p:nvPicPr>
        <p:blipFill>
          <a:blip r:embed="rId4"/>
          <a:stretch>
            <a:fillRect/>
          </a:stretch>
        </p:blipFill>
        <p:spPr>
          <a:xfrm>
            <a:off x="7295144" y="1906527"/>
            <a:ext cx="2840890" cy="3904325"/>
          </a:xfrm>
          <a:prstGeom prst="rect">
            <a:avLst/>
          </a:prstGeom>
        </p:spPr>
      </p:pic>
    </p:spTree>
    <p:custDataLst>
      <p:tags r:id="rId1"/>
    </p:custDataLst>
    <p:extLst>
      <p:ext uri="{BB962C8B-B14F-4D97-AF65-F5344CB8AC3E}">
        <p14:creationId xmlns:p14="http://schemas.microsoft.com/office/powerpoint/2010/main" val="3747086281"/>
      </p:ext>
    </p:extLst>
  </p:cSld>
  <p:clrMapOvr>
    <a:masterClrMapping/>
  </p:clrMapOvr>
  <p:transition spd="slow" advTm="39636">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ARTIFACT</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Post-Training Actions (PTAs)</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23</a:t>
            </a:fld>
            <a:endParaRPr lang="de-DE" dirty="0"/>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93634805-6F69-29D3-D51E-B6D01A349DD9}"/>
              </a:ext>
            </a:extLst>
          </p:cNvPr>
          <p:cNvSpPr txBox="1"/>
          <p:nvPr/>
        </p:nvSpPr>
        <p:spPr>
          <a:xfrm>
            <a:off x="899062" y="1040252"/>
            <a:ext cx="8851847" cy="369332"/>
          </a:xfrm>
          <a:prstGeom prst="rect">
            <a:avLst/>
          </a:prstGeom>
          <a:noFill/>
        </p:spPr>
        <p:txBody>
          <a:bodyPr wrap="none" rtlCol="0">
            <a:spAutoFit/>
          </a:bodyPr>
          <a:lstStyle/>
          <a:p>
            <a:r>
              <a:rPr lang="en-US" dirty="0"/>
              <a:t>Extraction and storage of additional information about the model and model training process</a:t>
            </a:r>
          </a:p>
        </p:txBody>
      </p:sp>
      <p:sp>
        <p:nvSpPr>
          <p:cNvPr id="7" name="Textfeld 6">
            <a:extLst>
              <a:ext uri="{FF2B5EF4-FFF2-40B4-BE49-F238E27FC236}">
                <a16:creationId xmlns:a16="http://schemas.microsoft.com/office/drawing/2014/main" id="{57B5667F-0F4A-C956-E038-1C2040FD77BE}"/>
              </a:ext>
            </a:extLst>
          </p:cNvPr>
          <p:cNvSpPr txBox="1"/>
          <p:nvPr/>
        </p:nvSpPr>
        <p:spPr>
          <a:xfrm>
            <a:off x="899062" y="2567145"/>
            <a:ext cx="1972720" cy="646331"/>
          </a:xfrm>
          <a:prstGeom prst="rect">
            <a:avLst/>
          </a:prstGeom>
          <a:noFill/>
        </p:spPr>
        <p:txBody>
          <a:bodyPr wrap="none" rtlCol="0">
            <a:spAutoFit/>
          </a:bodyPr>
          <a:lstStyle/>
          <a:p>
            <a:r>
              <a:rPr lang="en-US" dirty="0"/>
              <a:t>Visualization of</a:t>
            </a:r>
            <a:br>
              <a:rPr lang="en-US" dirty="0"/>
            </a:br>
            <a:r>
              <a:rPr lang="en-US" dirty="0"/>
              <a:t>model architecture</a:t>
            </a:r>
            <a:endParaRPr lang="en-US" b="1" dirty="0"/>
          </a:p>
        </p:txBody>
      </p:sp>
      <p:sp>
        <p:nvSpPr>
          <p:cNvPr id="9" name="Textfeld 8">
            <a:extLst>
              <a:ext uri="{FF2B5EF4-FFF2-40B4-BE49-F238E27FC236}">
                <a16:creationId xmlns:a16="http://schemas.microsoft.com/office/drawing/2014/main" id="{94438BCF-4278-C9D6-CE62-61DDA6510829}"/>
              </a:ext>
            </a:extLst>
          </p:cNvPr>
          <p:cNvSpPr txBox="1"/>
          <p:nvPr/>
        </p:nvSpPr>
        <p:spPr>
          <a:xfrm>
            <a:off x="1389190" y="1561440"/>
            <a:ext cx="5844638" cy="738664"/>
          </a:xfrm>
          <a:prstGeom prst="rect">
            <a:avLst/>
          </a:prstGeom>
          <a:noFill/>
        </p:spPr>
        <p:txBody>
          <a:bodyPr wrap="square" rtlCol="0">
            <a:spAutoFit/>
          </a:bodyPr>
          <a:lstStyle/>
          <a:p>
            <a:r>
              <a:rPr lang="en-US" sz="1400" dirty="0">
                <a:solidFill>
                  <a:srgbClr val="272523"/>
                </a:solidFill>
                <a:latin typeface="Montserrat Medium" panose="00000600000000000000" pitchFamily="2" charset="0"/>
                <a:sym typeface="Wingdings" panose="05000000000000000000" pitchFamily="2" charset="2"/>
              </a:rPr>
              <a:t> </a:t>
            </a:r>
            <a:r>
              <a:rPr lang="en-US" sz="1400" dirty="0">
                <a:solidFill>
                  <a:srgbClr val="272523"/>
                </a:solidFill>
                <a:latin typeface="Montserrat Medium" panose="00000600000000000000" pitchFamily="2" charset="0"/>
              </a:rPr>
              <a:t>Provide overview &amp; structure in a model repository</a:t>
            </a:r>
          </a:p>
          <a:p>
            <a:pPr marL="171450" indent="-171450">
              <a:buFont typeface="Arial" panose="020B0604020202020204" pitchFamily="34" charset="0"/>
              <a:buChar char="•"/>
            </a:pPr>
            <a:endParaRPr lang="en-US" sz="1400" dirty="0">
              <a:solidFill>
                <a:srgbClr val="272523"/>
              </a:solidFill>
              <a:latin typeface="Montserrat Medium" panose="00000600000000000000" pitchFamily="2" charset="0"/>
              <a:sym typeface="Wingdings" panose="05000000000000000000" pitchFamily="2" charset="2"/>
            </a:endParaRPr>
          </a:p>
          <a:p>
            <a:r>
              <a:rPr lang="en-US" sz="1400" dirty="0">
                <a:solidFill>
                  <a:srgbClr val="272523"/>
                </a:solidFill>
                <a:latin typeface="Montserrat Medium" panose="00000600000000000000" pitchFamily="2" charset="0"/>
                <a:sym typeface="Wingdings" panose="05000000000000000000" pitchFamily="2" charset="2"/>
              </a:rPr>
              <a:t> </a:t>
            </a:r>
            <a:r>
              <a:rPr lang="en-US" sz="1400" dirty="0">
                <a:solidFill>
                  <a:srgbClr val="272523"/>
                </a:solidFill>
                <a:latin typeface="Montserrat Medium" panose="00000600000000000000" pitchFamily="2" charset="0"/>
              </a:rPr>
              <a:t>Improve model understanding</a:t>
            </a:r>
            <a:endParaRPr lang="en-US" sz="1400" dirty="0">
              <a:solidFill>
                <a:srgbClr val="272523"/>
              </a:solidFill>
              <a:latin typeface="Montserrat Medium" panose="00000600000000000000"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43DB607-4032-0ABA-1D10-00A2F47F8B22}"/>
              </a:ext>
            </a:extLst>
          </p:cNvPr>
          <p:cNvSpPr txBox="1"/>
          <p:nvPr/>
        </p:nvSpPr>
        <p:spPr>
          <a:xfrm>
            <a:off x="4833221" y="2567145"/>
            <a:ext cx="1611788" cy="646331"/>
          </a:xfrm>
          <a:prstGeom prst="rect">
            <a:avLst/>
          </a:prstGeom>
          <a:noFill/>
        </p:spPr>
        <p:txBody>
          <a:bodyPr wrap="none" rtlCol="0">
            <a:spAutoFit/>
          </a:bodyPr>
          <a:lstStyle/>
          <a:p>
            <a:r>
              <a:rPr lang="en-US" dirty="0"/>
              <a:t>Visualization of</a:t>
            </a:r>
            <a:br>
              <a:rPr lang="en-US" dirty="0"/>
            </a:br>
            <a:r>
              <a:rPr lang="en-US" dirty="0"/>
              <a:t>model training</a:t>
            </a:r>
            <a:endParaRPr lang="en-US" b="1" dirty="0"/>
          </a:p>
        </p:txBody>
      </p:sp>
      <p:sp>
        <p:nvSpPr>
          <p:cNvPr id="17" name="Textfeld 16">
            <a:extLst>
              <a:ext uri="{FF2B5EF4-FFF2-40B4-BE49-F238E27FC236}">
                <a16:creationId xmlns:a16="http://schemas.microsoft.com/office/drawing/2014/main" id="{2E8E7AA4-FCA9-9D9A-229C-9E7B2AEA6E7A}"/>
              </a:ext>
            </a:extLst>
          </p:cNvPr>
          <p:cNvSpPr txBox="1"/>
          <p:nvPr/>
        </p:nvSpPr>
        <p:spPr>
          <a:xfrm>
            <a:off x="8406448" y="2567145"/>
            <a:ext cx="1611788" cy="646331"/>
          </a:xfrm>
          <a:prstGeom prst="rect">
            <a:avLst/>
          </a:prstGeom>
          <a:noFill/>
        </p:spPr>
        <p:txBody>
          <a:bodyPr wrap="none" rtlCol="0">
            <a:spAutoFit/>
          </a:bodyPr>
          <a:lstStyle/>
          <a:p>
            <a:r>
              <a:rPr lang="en-US" dirty="0"/>
              <a:t>Visualization of</a:t>
            </a:r>
            <a:br>
              <a:rPr lang="en-US" dirty="0"/>
            </a:br>
            <a:r>
              <a:rPr lang="en-US" dirty="0"/>
              <a:t>cross-layers</a:t>
            </a:r>
            <a:endParaRPr lang="en-US" b="1" dirty="0"/>
          </a:p>
        </p:txBody>
      </p:sp>
      <p:pic>
        <p:nvPicPr>
          <p:cNvPr id="19" name="Grafik 18">
            <a:extLst>
              <a:ext uri="{FF2B5EF4-FFF2-40B4-BE49-F238E27FC236}">
                <a16:creationId xmlns:a16="http://schemas.microsoft.com/office/drawing/2014/main" id="{C3400C20-24CA-404C-85C7-DCBA5C7BA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09" y="3376171"/>
            <a:ext cx="1972720" cy="2521048"/>
          </a:xfrm>
          <a:prstGeom prst="rect">
            <a:avLst/>
          </a:prstGeom>
        </p:spPr>
      </p:pic>
      <p:pic>
        <p:nvPicPr>
          <p:cNvPr id="25" name="Grafik 24">
            <a:extLst>
              <a:ext uri="{FF2B5EF4-FFF2-40B4-BE49-F238E27FC236}">
                <a16:creationId xmlns:a16="http://schemas.microsoft.com/office/drawing/2014/main" id="{B28D1951-6854-AA18-8DF6-E82D23CC0502}"/>
              </a:ext>
            </a:extLst>
          </p:cNvPr>
          <p:cNvPicPr>
            <a:picLocks noChangeAspect="1"/>
          </p:cNvPicPr>
          <p:nvPr/>
        </p:nvPicPr>
        <p:blipFill>
          <a:blip r:embed="rId5"/>
          <a:stretch>
            <a:fillRect/>
          </a:stretch>
        </p:blipFill>
        <p:spPr>
          <a:xfrm>
            <a:off x="3984721" y="3803823"/>
            <a:ext cx="3308787" cy="2011811"/>
          </a:xfrm>
          <a:prstGeom prst="rect">
            <a:avLst/>
          </a:prstGeom>
        </p:spPr>
      </p:pic>
      <p:pic>
        <p:nvPicPr>
          <p:cNvPr id="26" name="Grafik 25" descr="Ein Bild, das Platz enthält.&#10;&#10;Automatisch generierte Beschreibung">
            <a:extLst>
              <a:ext uri="{FF2B5EF4-FFF2-40B4-BE49-F238E27FC236}">
                <a16:creationId xmlns:a16="http://schemas.microsoft.com/office/drawing/2014/main" id="{23930C96-17A9-40B9-A7BB-CAB6FAA09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4607" y="3376171"/>
            <a:ext cx="2743200" cy="2297431"/>
          </a:xfrm>
          <a:prstGeom prst="rect">
            <a:avLst/>
          </a:prstGeom>
        </p:spPr>
      </p:pic>
      <p:sp>
        <p:nvSpPr>
          <p:cNvPr id="27" name="AutoShape 2">
            <a:extLst>
              <a:ext uri="{FF2B5EF4-FFF2-40B4-BE49-F238E27FC236}">
                <a16:creationId xmlns:a16="http://schemas.microsoft.com/office/drawing/2014/main" id="{98A5DF7C-AFC7-4838-6C93-917F7BBC54BD}"/>
              </a:ext>
            </a:extLst>
          </p:cNvPr>
          <p:cNvSpPr/>
          <p:nvPr/>
        </p:nvSpPr>
        <p:spPr>
          <a:xfrm flipH="1">
            <a:off x="3350761" y="2567145"/>
            <a:ext cx="45719" cy="3436967"/>
          </a:xfrm>
          <a:prstGeom prst="rect">
            <a:avLst/>
          </a:prstGeom>
          <a:solidFill>
            <a:srgbClr val="86CDCC"/>
          </a:solidFill>
        </p:spPr>
        <p:txBody>
          <a:bodyPr/>
          <a:lstStyle/>
          <a:p>
            <a:endParaRPr lang="de-DE" dirty="0"/>
          </a:p>
        </p:txBody>
      </p:sp>
      <p:sp>
        <p:nvSpPr>
          <p:cNvPr id="28" name="AutoShape 2">
            <a:extLst>
              <a:ext uri="{FF2B5EF4-FFF2-40B4-BE49-F238E27FC236}">
                <a16:creationId xmlns:a16="http://schemas.microsoft.com/office/drawing/2014/main" id="{54D55266-6025-D600-4999-41E8947141A3}"/>
              </a:ext>
            </a:extLst>
          </p:cNvPr>
          <p:cNvSpPr/>
          <p:nvPr/>
        </p:nvSpPr>
        <p:spPr>
          <a:xfrm flipH="1">
            <a:off x="7696711" y="2567145"/>
            <a:ext cx="45719" cy="3436967"/>
          </a:xfrm>
          <a:prstGeom prst="rect">
            <a:avLst/>
          </a:prstGeom>
          <a:solidFill>
            <a:srgbClr val="86CDCC"/>
          </a:solidFill>
        </p:spPr>
        <p:txBody>
          <a:bodyPr/>
          <a:lstStyle/>
          <a:p>
            <a:endParaRPr lang="de-DE" dirty="0"/>
          </a:p>
        </p:txBody>
      </p:sp>
    </p:spTree>
    <p:custDataLst>
      <p:tags r:id="rId1"/>
    </p:custDataLst>
    <p:extLst>
      <p:ext uri="{BB962C8B-B14F-4D97-AF65-F5344CB8AC3E}">
        <p14:creationId xmlns:p14="http://schemas.microsoft.com/office/powerpoint/2010/main" val="2869842411"/>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ARTIFACT</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CD-AWARENESS</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24</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11" name="Textfeld 10">
            <a:extLst>
              <a:ext uri="{FF2B5EF4-FFF2-40B4-BE49-F238E27FC236}">
                <a16:creationId xmlns:a16="http://schemas.microsoft.com/office/drawing/2014/main" id="{08566F37-4B03-EE27-415F-AF0D884A3679}"/>
              </a:ext>
            </a:extLst>
          </p:cNvPr>
          <p:cNvSpPr txBox="1"/>
          <p:nvPr/>
        </p:nvSpPr>
        <p:spPr>
          <a:xfrm>
            <a:off x="770674" y="5294277"/>
            <a:ext cx="4788134"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Update training dataset with new data  done manually</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Trigger model re-training pipeline</a:t>
            </a:r>
          </a:p>
        </p:txBody>
      </p:sp>
      <p:sp>
        <p:nvSpPr>
          <p:cNvPr id="38" name="AutoShape 2">
            <a:extLst>
              <a:ext uri="{FF2B5EF4-FFF2-40B4-BE49-F238E27FC236}">
                <a16:creationId xmlns:a16="http://schemas.microsoft.com/office/drawing/2014/main" id="{42BDDD0D-B5AB-6EB8-5C4A-5CD94D67FCBB}"/>
              </a:ext>
            </a:extLst>
          </p:cNvPr>
          <p:cNvSpPr/>
          <p:nvPr/>
        </p:nvSpPr>
        <p:spPr>
          <a:xfrm flipH="1">
            <a:off x="655992" y="2921396"/>
            <a:ext cx="45719" cy="1781735"/>
          </a:xfrm>
          <a:prstGeom prst="rect">
            <a:avLst/>
          </a:prstGeom>
          <a:solidFill>
            <a:srgbClr val="86CDCC"/>
          </a:solidFill>
        </p:spPr>
        <p:txBody>
          <a:bodyPr/>
          <a:lstStyle/>
          <a:p>
            <a:endParaRPr lang="de-DE" dirty="0"/>
          </a:p>
        </p:txBody>
      </p:sp>
      <p:sp>
        <p:nvSpPr>
          <p:cNvPr id="39" name="TextBox 5">
            <a:extLst>
              <a:ext uri="{FF2B5EF4-FFF2-40B4-BE49-F238E27FC236}">
                <a16:creationId xmlns:a16="http://schemas.microsoft.com/office/drawing/2014/main" id="{4EB29410-3309-604C-683F-7853EC72EDBD}"/>
              </a:ext>
            </a:extLst>
          </p:cNvPr>
          <p:cNvSpPr txBox="1"/>
          <p:nvPr/>
        </p:nvSpPr>
        <p:spPr>
          <a:xfrm rot="16200000">
            <a:off x="-450781" y="3671761"/>
            <a:ext cx="1936556" cy="261608"/>
          </a:xfrm>
          <a:prstGeom prst="rect">
            <a:avLst/>
          </a:prstGeom>
        </p:spPr>
        <p:txBody>
          <a:bodyPr wrap="square" lIns="0" tIns="0" rIns="0" bIns="0" rtlCol="0" anchor="t">
            <a:spAutoFit/>
          </a:bodyPr>
          <a:lstStyle/>
          <a:p>
            <a:pPr algn="ctr">
              <a:lnSpc>
                <a:spcPts val="2400"/>
              </a:lnSpc>
            </a:pPr>
            <a:r>
              <a:rPr lang="en-US" sz="1100" spc="240" dirty="0">
                <a:solidFill>
                  <a:srgbClr val="272523"/>
                </a:solidFill>
                <a:latin typeface="Barlow Light"/>
              </a:rPr>
              <a:t>CD UNDERSTANDING</a:t>
            </a:r>
          </a:p>
        </p:txBody>
      </p:sp>
      <p:sp>
        <p:nvSpPr>
          <p:cNvPr id="40" name="AutoShape 2">
            <a:extLst>
              <a:ext uri="{FF2B5EF4-FFF2-40B4-BE49-F238E27FC236}">
                <a16:creationId xmlns:a16="http://schemas.microsoft.com/office/drawing/2014/main" id="{76B1FE29-E99D-9C3C-26C9-6296CF89CF9D}"/>
              </a:ext>
            </a:extLst>
          </p:cNvPr>
          <p:cNvSpPr/>
          <p:nvPr/>
        </p:nvSpPr>
        <p:spPr>
          <a:xfrm flipH="1">
            <a:off x="655931" y="840080"/>
            <a:ext cx="45719" cy="1781735"/>
          </a:xfrm>
          <a:prstGeom prst="rect">
            <a:avLst/>
          </a:prstGeom>
          <a:solidFill>
            <a:srgbClr val="86CDCC"/>
          </a:solidFill>
        </p:spPr>
        <p:txBody>
          <a:bodyPr/>
          <a:lstStyle/>
          <a:p>
            <a:endParaRPr lang="de-DE" dirty="0"/>
          </a:p>
        </p:txBody>
      </p:sp>
      <p:sp>
        <p:nvSpPr>
          <p:cNvPr id="41" name="TextBox 5">
            <a:extLst>
              <a:ext uri="{FF2B5EF4-FFF2-40B4-BE49-F238E27FC236}">
                <a16:creationId xmlns:a16="http://schemas.microsoft.com/office/drawing/2014/main" id="{50C8A1A5-A0F3-026F-7948-707E6C5FEF94}"/>
              </a:ext>
            </a:extLst>
          </p:cNvPr>
          <p:cNvSpPr txBox="1"/>
          <p:nvPr/>
        </p:nvSpPr>
        <p:spPr>
          <a:xfrm rot="16200000">
            <a:off x="-450842" y="1590445"/>
            <a:ext cx="1936556" cy="261608"/>
          </a:xfrm>
          <a:prstGeom prst="rect">
            <a:avLst/>
          </a:prstGeom>
        </p:spPr>
        <p:txBody>
          <a:bodyPr wrap="square" lIns="0" tIns="0" rIns="0" bIns="0" rtlCol="0" anchor="t">
            <a:spAutoFit/>
          </a:bodyPr>
          <a:lstStyle/>
          <a:p>
            <a:pPr algn="ctr">
              <a:lnSpc>
                <a:spcPts val="2400"/>
              </a:lnSpc>
            </a:pPr>
            <a:r>
              <a:rPr lang="en-US" sz="1100" spc="240" dirty="0">
                <a:solidFill>
                  <a:srgbClr val="272523"/>
                </a:solidFill>
                <a:latin typeface="Barlow Light"/>
              </a:rPr>
              <a:t>CD DETECTION</a:t>
            </a:r>
          </a:p>
        </p:txBody>
      </p:sp>
      <p:sp>
        <p:nvSpPr>
          <p:cNvPr id="42" name="AutoShape 2">
            <a:extLst>
              <a:ext uri="{FF2B5EF4-FFF2-40B4-BE49-F238E27FC236}">
                <a16:creationId xmlns:a16="http://schemas.microsoft.com/office/drawing/2014/main" id="{555AB781-9C1A-3695-B7FA-28407F80BBAE}"/>
              </a:ext>
            </a:extLst>
          </p:cNvPr>
          <p:cNvSpPr/>
          <p:nvPr/>
        </p:nvSpPr>
        <p:spPr>
          <a:xfrm>
            <a:off x="655929" y="4983906"/>
            <a:ext cx="45720" cy="1337024"/>
          </a:xfrm>
          <a:prstGeom prst="rect">
            <a:avLst/>
          </a:prstGeom>
          <a:solidFill>
            <a:srgbClr val="86CDCC"/>
          </a:solidFill>
        </p:spPr>
        <p:txBody>
          <a:bodyPr/>
          <a:lstStyle/>
          <a:p>
            <a:endParaRPr lang="de-DE" dirty="0"/>
          </a:p>
        </p:txBody>
      </p:sp>
      <p:sp>
        <p:nvSpPr>
          <p:cNvPr id="43" name="TextBox 5">
            <a:extLst>
              <a:ext uri="{FF2B5EF4-FFF2-40B4-BE49-F238E27FC236}">
                <a16:creationId xmlns:a16="http://schemas.microsoft.com/office/drawing/2014/main" id="{26845C9D-5F17-8D08-AB26-6DD67F5F87CA}"/>
              </a:ext>
            </a:extLst>
          </p:cNvPr>
          <p:cNvSpPr txBox="1"/>
          <p:nvPr/>
        </p:nvSpPr>
        <p:spPr>
          <a:xfrm rot="16200000">
            <a:off x="-450843" y="5511915"/>
            <a:ext cx="1936556" cy="261608"/>
          </a:xfrm>
          <a:prstGeom prst="rect">
            <a:avLst/>
          </a:prstGeom>
        </p:spPr>
        <p:txBody>
          <a:bodyPr wrap="square" lIns="0" tIns="0" rIns="0" bIns="0" rtlCol="0" anchor="t">
            <a:spAutoFit/>
          </a:bodyPr>
          <a:lstStyle/>
          <a:p>
            <a:pPr algn="ctr">
              <a:lnSpc>
                <a:spcPts val="2400"/>
              </a:lnSpc>
            </a:pPr>
            <a:r>
              <a:rPr lang="en-US" sz="1100" spc="240" dirty="0">
                <a:solidFill>
                  <a:srgbClr val="272523"/>
                </a:solidFill>
                <a:latin typeface="Barlow Light"/>
              </a:rPr>
              <a:t>CD ADAPTATION</a:t>
            </a:r>
          </a:p>
        </p:txBody>
      </p:sp>
      <p:pic>
        <p:nvPicPr>
          <p:cNvPr id="45" name="Grafik 44">
            <a:extLst>
              <a:ext uri="{FF2B5EF4-FFF2-40B4-BE49-F238E27FC236}">
                <a16:creationId xmlns:a16="http://schemas.microsoft.com/office/drawing/2014/main" id="{5F833DAA-C071-A839-73C9-107902339C03}"/>
              </a:ext>
            </a:extLst>
          </p:cNvPr>
          <p:cNvPicPr>
            <a:picLocks noChangeAspect="1"/>
          </p:cNvPicPr>
          <p:nvPr/>
        </p:nvPicPr>
        <p:blipFill>
          <a:blip r:embed="rId4"/>
          <a:stretch>
            <a:fillRect/>
          </a:stretch>
        </p:blipFill>
        <p:spPr>
          <a:xfrm>
            <a:off x="1084052" y="1212332"/>
            <a:ext cx="9107573" cy="1157504"/>
          </a:xfrm>
          <a:prstGeom prst="rect">
            <a:avLst/>
          </a:prstGeom>
        </p:spPr>
      </p:pic>
      <p:sp>
        <p:nvSpPr>
          <p:cNvPr id="46" name="Textfeld 45">
            <a:extLst>
              <a:ext uri="{FF2B5EF4-FFF2-40B4-BE49-F238E27FC236}">
                <a16:creationId xmlns:a16="http://schemas.microsoft.com/office/drawing/2014/main" id="{14AD8488-7B7F-6F89-AE1F-3723976AE3A1}"/>
              </a:ext>
            </a:extLst>
          </p:cNvPr>
          <p:cNvSpPr txBox="1"/>
          <p:nvPr/>
        </p:nvSpPr>
        <p:spPr>
          <a:xfrm rot="16200000">
            <a:off x="891009" y="3564605"/>
            <a:ext cx="1227644" cy="369332"/>
          </a:xfrm>
          <a:prstGeom prst="rect">
            <a:avLst/>
          </a:prstGeom>
          <a:noFill/>
        </p:spPr>
        <p:txBody>
          <a:bodyPr wrap="none" rtlCol="0">
            <a:spAutoFit/>
          </a:bodyPr>
          <a:lstStyle/>
          <a:p>
            <a:r>
              <a:rPr lang="en-US" dirty="0"/>
              <a:t>Timestamp</a:t>
            </a:r>
          </a:p>
        </p:txBody>
      </p:sp>
      <p:sp>
        <p:nvSpPr>
          <p:cNvPr id="47" name="Textfeld 46">
            <a:extLst>
              <a:ext uri="{FF2B5EF4-FFF2-40B4-BE49-F238E27FC236}">
                <a16:creationId xmlns:a16="http://schemas.microsoft.com/office/drawing/2014/main" id="{04A628D3-1D85-FA15-545C-EE172168A4DB}"/>
              </a:ext>
            </a:extLst>
          </p:cNvPr>
          <p:cNvSpPr txBox="1"/>
          <p:nvPr/>
        </p:nvSpPr>
        <p:spPr>
          <a:xfrm rot="16200000">
            <a:off x="6442024" y="3541585"/>
            <a:ext cx="1290931" cy="369332"/>
          </a:xfrm>
          <a:prstGeom prst="rect">
            <a:avLst/>
          </a:prstGeom>
          <a:noFill/>
        </p:spPr>
        <p:txBody>
          <a:bodyPr wrap="none" rtlCol="0">
            <a:spAutoFit/>
          </a:bodyPr>
          <a:lstStyle/>
          <a:p>
            <a:r>
              <a:rPr lang="en-US" dirty="0"/>
              <a:t>RMSE trend</a:t>
            </a:r>
          </a:p>
        </p:txBody>
      </p:sp>
      <p:pic>
        <p:nvPicPr>
          <p:cNvPr id="49" name="Grafik 48">
            <a:extLst>
              <a:ext uri="{FF2B5EF4-FFF2-40B4-BE49-F238E27FC236}">
                <a16:creationId xmlns:a16="http://schemas.microsoft.com/office/drawing/2014/main" id="{1A4F2ABC-DDDD-D864-A7F1-925C8A510342}"/>
              </a:ext>
            </a:extLst>
          </p:cNvPr>
          <p:cNvPicPr>
            <a:picLocks noChangeAspect="1"/>
          </p:cNvPicPr>
          <p:nvPr/>
        </p:nvPicPr>
        <p:blipFill>
          <a:blip r:embed="rId5"/>
          <a:stretch>
            <a:fillRect/>
          </a:stretch>
        </p:blipFill>
        <p:spPr>
          <a:xfrm>
            <a:off x="7285792" y="3000777"/>
            <a:ext cx="2098288" cy="1611337"/>
          </a:xfrm>
          <a:prstGeom prst="rect">
            <a:avLst/>
          </a:prstGeom>
        </p:spPr>
      </p:pic>
      <p:pic>
        <p:nvPicPr>
          <p:cNvPr id="51" name="Grafik 50">
            <a:extLst>
              <a:ext uri="{FF2B5EF4-FFF2-40B4-BE49-F238E27FC236}">
                <a16:creationId xmlns:a16="http://schemas.microsoft.com/office/drawing/2014/main" id="{A9EA7203-27B6-6753-611C-6A472CB21C41}"/>
              </a:ext>
            </a:extLst>
          </p:cNvPr>
          <p:cNvPicPr>
            <a:picLocks noChangeAspect="1"/>
          </p:cNvPicPr>
          <p:nvPr/>
        </p:nvPicPr>
        <p:blipFill>
          <a:blip r:embed="rId6"/>
          <a:stretch>
            <a:fillRect/>
          </a:stretch>
        </p:blipFill>
        <p:spPr>
          <a:xfrm>
            <a:off x="1689498" y="3233095"/>
            <a:ext cx="3388659" cy="1032351"/>
          </a:xfrm>
          <a:prstGeom prst="rect">
            <a:avLst/>
          </a:prstGeom>
        </p:spPr>
      </p:pic>
      <p:sp>
        <p:nvSpPr>
          <p:cNvPr id="52" name="Rechteck 51">
            <a:extLst>
              <a:ext uri="{FF2B5EF4-FFF2-40B4-BE49-F238E27FC236}">
                <a16:creationId xmlns:a16="http://schemas.microsoft.com/office/drawing/2014/main" id="{ECDFF67B-2254-9D15-16B8-2C6F0E5FFD99}"/>
              </a:ext>
            </a:extLst>
          </p:cNvPr>
          <p:cNvSpPr/>
          <p:nvPr/>
        </p:nvSpPr>
        <p:spPr>
          <a:xfrm>
            <a:off x="770674" y="4991076"/>
            <a:ext cx="10060932" cy="1337024"/>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hteck 52">
            <a:extLst>
              <a:ext uri="{FF2B5EF4-FFF2-40B4-BE49-F238E27FC236}">
                <a16:creationId xmlns:a16="http://schemas.microsoft.com/office/drawing/2014/main" id="{F5A3C728-A6B4-7447-B2DC-205459A62875}"/>
              </a:ext>
            </a:extLst>
          </p:cNvPr>
          <p:cNvSpPr/>
          <p:nvPr/>
        </p:nvSpPr>
        <p:spPr>
          <a:xfrm>
            <a:off x="770674" y="2925011"/>
            <a:ext cx="10060932" cy="1778120"/>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5F37253E-5482-9F43-0733-6E68BF76A9F8}"/>
              </a:ext>
            </a:extLst>
          </p:cNvPr>
          <p:cNvSpPr/>
          <p:nvPr/>
        </p:nvSpPr>
        <p:spPr>
          <a:xfrm>
            <a:off x="778252" y="843695"/>
            <a:ext cx="10060932" cy="1778120"/>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Gerade Verbindung 38">
            <a:extLst>
              <a:ext uri="{FF2B5EF4-FFF2-40B4-BE49-F238E27FC236}">
                <a16:creationId xmlns:a16="http://schemas.microsoft.com/office/drawing/2014/main" id="{C8E349DE-0BBC-88FC-6E8B-B591A0F9DD9C}"/>
              </a:ext>
            </a:extLst>
          </p:cNvPr>
          <p:cNvCxnSpPr>
            <a:cxnSpLocks/>
          </p:cNvCxnSpPr>
          <p:nvPr/>
        </p:nvCxnSpPr>
        <p:spPr>
          <a:xfrm>
            <a:off x="6096000" y="3080785"/>
            <a:ext cx="0" cy="1429725"/>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2292197750"/>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6" grpId="0"/>
      <p:bldP spid="47" grpId="0"/>
      <p:bldP spid="52" grpId="0" animBg="1"/>
      <p:bldP spid="53" grpId="0" animBg="1"/>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ARTIFACT</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PIPELINE</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25</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10" name="AutoShape 2">
            <a:extLst>
              <a:ext uri="{FF2B5EF4-FFF2-40B4-BE49-F238E27FC236}">
                <a16:creationId xmlns:a16="http://schemas.microsoft.com/office/drawing/2014/main" id="{243A39C5-C70F-6223-FE41-9384FB872007}"/>
              </a:ext>
            </a:extLst>
          </p:cNvPr>
          <p:cNvSpPr/>
          <p:nvPr/>
        </p:nvSpPr>
        <p:spPr>
          <a:xfrm flipH="1">
            <a:off x="7078734" y="974768"/>
            <a:ext cx="45719" cy="3105385"/>
          </a:xfrm>
          <a:prstGeom prst="rect">
            <a:avLst/>
          </a:prstGeom>
          <a:solidFill>
            <a:srgbClr val="86CDCC"/>
          </a:solidFill>
        </p:spPr>
        <p:txBody>
          <a:bodyPr/>
          <a:lstStyle/>
          <a:p>
            <a:endParaRPr lang="de-DE" dirty="0"/>
          </a:p>
        </p:txBody>
      </p:sp>
      <p:sp>
        <p:nvSpPr>
          <p:cNvPr id="12" name="Textfeld 11">
            <a:extLst>
              <a:ext uri="{FF2B5EF4-FFF2-40B4-BE49-F238E27FC236}">
                <a16:creationId xmlns:a16="http://schemas.microsoft.com/office/drawing/2014/main" id="{13115C58-C506-F99E-04B1-D38E71B7C627}"/>
              </a:ext>
            </a:extLst>
          </p:cNvPr>
          <p:cNvSpPr txBox="1"/>
          <p:nvPr/>
        </p:nvSpPr>
        <p:spPr>
          <a:xfrm>
            <a:off x="720195" y="959737"/>
            <a:ext cx="1767535" cy="369332"/>
          </a:xfrm>
          <a:prstGeom prst="rect">
            <a:avLst/>
          </a:prstGeom>
          <a:noFill/>
        </p:spPr>
        <p:txBody>
          <a:bodyPr wrap="none" rtlCol="0">
            <a:spAutoFit/>
          </a:bodyPr>
          <a:lstStyle/>
          <a:p>
            <a:r>
              <a:rPr lang="en-US" b="1" dirty="0"/>
              <a:t>Training Pipeline</a:t>
            </a:r>
          </a:p>
        </p:txBody>
      </p:sp>
      <p:sp>
        <p:nvSpPr>
          <p:cNvPr id="15" name="Textfeld 14">
            <a:extLst>
              <a:ext uri="{FF2B5EF4-FFF2-40B4-BE49-F238E27FC236}">
                <a16:creationId xmlns:a16="http://schemas.microsoft.com/office/drawing/2014/main" id="{02376887-FF41-902B-56A9-09EA05724D93}"/>
              </a:ext>
            </a:extLst>
          </p:cNvPr>
          <p:cNvSpPr txBox="1"/>
          <p:nvPr/>
        </p:nvSpPr>
        <p:spPr>
          <a:xfrm>
            <a:off x="7683465" y="959737"/>
            <a:ext cx="2327625" cy="369332"/>
          </a:xfrm>
          <a:prstGeom prst="rect">
            <a:avLst/>
          </a:prstGeom>
          <a:noFill/>
        </p:spPr>
        <p:txBody>
          <a:bodyPr wrap="none" rtlCol="0">
            <a:spAutoFit/>
          </a:bodyPr>
          <a:lstStyle/>
          <a:p>
            <a:r>
              <a:rPr lang="en-US" b="1" dirty="0"/>
              <a:t>CD Evaluation Pipeline</a:t>
            </a:r>
          </a:p>
        </p:txBody>
      </p:sp>
      <p:pic>
        <p:nvPicPr>
          <p:cNvPr id="17" name="Grafik 16">
            <a:extLst>
              <a:ext uri="{FF2B5EF4-FFF2-40B4-BE49-F238E27FC236}">
                <a16:creationId xmlns:a16="http://schemas.microsoft.com/office/drawing/2014/main" id="{EDB1450C-B03A-6CEF-5B75-2F6F07FC32E0}"/>
              </a:ext>
            </a:extLst>
          </p:cNvPr>
          <p:cNvPicPr>
            <a:picLocks noChangeAspect="1"/>
          </p:cNvPicPr>
          <p:nvPr/>
        </p:nvPicPr>
        <p:blipFill>
          <a:blip r:embed="rId4"/>
          <a:stretch>
            <a:fillRect/>
          </a:stretch>
        </p:blipFill>
        <p:spPr>
          <a:xfrm>
            <a:off x="123625" y="2185531"/>
            <a:ext cx="6830125" cy="1680851"/>
          </a:xfrm>
          <a:prstGeom prst="rect">
            <a:avLst/>
          </a:prstGeom>
        </p:spPr>
      </p:pic>
      <p:pic>
        <p:nvPicPr>
          <p:cNvPr id="22" name="Grafik 21">
            <a:extLst>
              <a:ext uri="{FF2B5EF4-FFF2-40B4-BE49-F238E27FC236}">
                <a16:creationId xmlns:a16="http://schemas.microsoft.com/office/drawing/2014/main" id="{70AED096-86B1-F44D-9D7A-9CA0F997C6A5}"/>
              </a:ext>
            </a:extLst>
          </p:cNvPr>
          <p:cNvPicPr>
            <a:picLocks noChangeAspect="1"/>
          </p:cNvPicPr>
          <p:nvPr/>
        </p:nvPicPr>
        <p:blipFill>
          <a:blip r:embed="rId5"/>
          <a:stretch>
            <a:fillRect/>
          </a:stretch>
        </p:blipFill>
        <p:spPr>
          <a:xfrm>
            <a:off x="7847594" y="2185531"/>
            <a:ext cx="1999365" cy="877141"/>
          </a:xfrm>
          <a:prstGeom prst="rect">
            <a:avLst/>
          </a:prstGeom>
        </p:spPr>
      </p:pic>
      <p:sp>
        <p:nvSpPr>
          <p:cNvPr id="24" name="Geschweifte Klammer rechts 23">
            <a:extLst>
              <a:ext uri="{FF2B5EF4-FFF2-40B4-BE49-F238E27FC236}">
                <a16:creationId xmlns:a16="http://schemas.microsoft.com/office/drawing/2014/main" id="{BD343FD1-A115-0127-2B39-B5833476C702}"/>
              </a:ext>
            </a:extLst>
          </p:cNvPr>
          <p:cNvSpPr/>
          <p:nvPr/>
        </p:nvSpPr>
        <p:spPr>
          <a:xfrm rot="5400000">
            <a:off x="4996502" y="-249359"/>
            <a:ext cx="365714" cy="9605682"/>
          </a:xfrm>
          <a:prstGeom prst="rightBrace">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5" name="Textfeld 24">
            <a:extLst>
              <a:ext uri="{FF2B5EF4-FFF2-40B4-BE49-F238E27FC236}">
                <a16:creationId xmlns:a16="http://schemas.microsoft.com/office/drawing/2014/main" id="{45FE57E5-1617-6F16-6B6D-80FFF1FC5F5A}"/>
              </a:ext>
            </a:extLst>
          </p:cNvPr>
          <p:cNvSpPr txBox="1"/>
          <p:nvPr/>
        </p:nvSpPr>
        <p:spPr>
          <a:xfrm>
            <a:off x="4295591" y="4693684"/>
            <a:ext cx="1724768" cy="369332"/>
          </a:xfrm>
          <a:prstGeom prst="rect">
            <a:avLst/>
          </a:prstGeom>
          <a:noFill/>
        </p:spPr>
        <p:txBody>
          <a:bodyPr wrap="none" rtlCol="0">
            <a:spAutoFit/>
          </a:bodyPr>
          <a:lstStyle/>
          <a:p>
            <a:r>
              <a:rPr lang="en-US" b="1" dirty="0"/>
              <a:t>MLOps Pipeline</a:t>
            </a:r>
          </a:p>
        </p:txBody>
      </p:sp>
      <p:pic>
        <p:nvPicPr>
          <p:cNvPr id="26" name="Grafik 25">
            <a:extLst>
              <a:ext uri="{FF2B5EF4-FFF2-40B4-BE49-F238E27FC236}">
                <a16:creationId xmlns:a16="http://schemas.microsoft.com/office/drawing/2014/main" id="{31A19E1A-FE88-4FE9-90F1-D7E19DF3D3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6126" y="5240583"/>
            <a:ext cx="3065121" cy="999003"/>
          </a:xfrm>
          <a:prstGeom prst="rect">
            <a:avLst/>
          </a:prstGeom>
        </p:spPr>
      </p:pic>
      <p:sp>
        <p:nvSpPr>
          <p:cNvPr id="27" name="Textfeld 26">
            <a:extLst>
              <a:ext uri="{FF2B5EF4-FFF2-40B4-BE49-F238E27FC236}">
                <a16:creationId xmlns:a16="http://schemas.microsoft.com/office/drawing/2014/main" id="{B9D0084E-CD7C-629D-554C-C54CE4BB87D6}"/>
              </a:ext>
            </a:extLst>
          </p:cNvPr>
          <p:cNvSpPr txBox="1"/>
          <p:nvPr/>
        </p:nvSpPr>
        <p:spPr>
          <a:xfrm>
            <a:off x="5347978" y="5392281"/>
            <a:ext cx="3552950"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Pipeline triggered daily</a:t>
            </a:r>
          </a:p>
        </p:txBody>
      </p:sp>
      <p:sp>
        <p:nvSpPr>
          <p:cNvPr id="28" name="Textfeld 27">
            <a:extLst>
              <a:ext uri="{FF2B5EF4-FFF2-40B4-BE49-F238E27FC236}">
                <a16:creationId xmlns:a16="http://schemas.microsoft.com/office/drawing/2014/main" id="{EA47A9CB-E37C-1974-ACB8-6B850ACC6823}"/>
              </a:ext>
            </a:extLst>
          </p:cNvPr>
          <p:cNvSpPr txBox="1"/>
          <p:nvPr/>
        </p:nvSpPr>
        <p:spPr>
          <a:xfrm>
            <a:off x="882705" y="1428496"/>
            <a:ext cx="3729636"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Composed of TFX components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Orchestrated with Airflow DAG runner</a:t>
            </a:r>
          </a:p>
        </p:txBody>
      </p:sp>
    </p:spTree>
    <p:custDataLst>
      <p:tags r:id="rId1"/>
    </p:custDataLst>
    <p:extLst>
      <p:ext uri="{BB962C8B-B14F-4D97-AF65-F5344CB8AC3E}">
        <p14:creationId xmlns:p14="http://schemas.microsoft.com/office/powerpoint/2010/main" val="773263029"/>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5" grpId="0"/>
      <p:bldP spid="24" grpId="0" animBg="1"/>
      <p:bldP spid="25"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26</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DADADA"/>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DDDDD"/>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DDDDD"/>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676767"/>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Conclusion</a:t>
            </a:r>
          </a:p>
        </p:txBody>
      </p:sp>
    </p:spTree>
    <p:custDataLst>
      <p:tags r:id="rId1"/>
    </p:custDataLst>
    <p:extLst>
      <p:ext uri="{BB962C8B-B14F-4D97-AF65-F5344CB8AC3E}">
        <p14:creationId xmlns:p14="http://schemas.microsoft.com/office/powerpoint/2010/main" val="68273823"/>
      </p:ext>
    </p:extLst>
  </p:cSld>
  <p:clrMapOvr>
    <a:masterClrMapping/>
  </p:clrMapOvr>
  <p:transition spd="slow" advTm="35288">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EVALUATION</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TEST RUN</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27</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93634805-6F69-29D3-D51E-B6D01A349DD9}"/>
              </a:ext>
            </a:extLst>
          </p:cNvPr>
          <p:cNvSpPr txBox="1"/>
          <p:nvPr/>
        </p:nvSpPr>
        <p:spPr>
          <a:xfrm>
            <a:off x="668765" y="2059004"/>
            <a:ext cx="793807" cy="369332"/>
          </a:xfrm>
          <a:prstGeom prst="rect">
            <a:avLst/>
          </a:prstGeom>
          <a:noFill/>
        </p:spPr>
        <p:txBody>
          <a:bodyPr wrap="none" rtlCol="0">
            <a:spAutoFit/>
          </a:bodyPr>
          <a:lstStyle/>
          <a:p>
            <a:r>
              <a:rPr lang="en-US" dirty="0"/>
              <a:t>Model</a:t>
            </a:r>
          </a:p>
        </p:txBody>
      </p:sp>
      <p:sp>
        <p:nvSpPr>
          <p:cNvPr id="7" name="Textfeld 6">
            <a:extLst>
              <a:ext uri="{FF2B5EF4-FFF2-40B4-BE49-F238E27FC236}">
                <a16:creationId xmlns:a16="http://schemas.microsoft.com/office/drawing/2014/main" id="{57B5667F-0F4A-C956-E038-1C2040FD77BE}"/>
              </a:ext>
            </a:extLst>
          </p:cNvPr>
          <p:cNvSpPr txBox="1"/>
          <p:nvPr/>
        </p:nvSpPr>
        <p:spPr>
          <a:xfrm>
            <a:off x="667440" y="3415734"/>
            <a:ext cx="2446888" cy="369332"/>
          </a:xfrm>
          <a:prstGeom prst="rect">
            <a:avLst/>
          </a:prstGeom>
          <a:noFill/>
        </p:spPr>
        <p:txBody>
          <a:bodyPr wrap="none" rtlCol="0">
            <a:spAutoFit/>
          </a:bodyPr>
          <a:lstStyle/>
          <a:p>
            <a:r>
              <a:rPr lang="en-US" dirty="0"/>
              <a:t>Productive Environment</a:t>
            </a:r>
            <a:endParaRPr lang="en-US" b="1" dirty="0"/>
          </a:p>
        </p:txBody>
      </p:sp>
      <p:sp>
        <p:nvSpPr>
          <p:cNvPr id="8" name="Textfeld 7">
            <a:extLst>
              <a:ext uri="{FF2B5EF4-FFF2-40B4-BE49-F238E27FC236}">
                <a16:creationId xmlns:a16="http://schemas.microsoft.com/office/drawing/2014/main" id="{7BED0061-0ADE-042B-6A28-A1125086FF10}"/>
              </a:ext>
            </a:extLst>
          </p:cNvPr>
          <p:cNvSpPr txBox="1"/>
          <p:nvPr/>
        </p:nvSpPr>
        <p:spPr>
          <a:xfrm>
            <a:off x="851725" y="3858690"/>
            <a:ext cx="47042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Prediction Service on complete dataset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p:txBody>
      </p:sp>
      <p:sp>
        <p:nvSpPr>
          <p:cNvPr id="9" name="Textfeld 8">
            <a:extLst>
              <a:ext uri="{FF2B5EF4-FFF2-40B4-BE49-F238E27FC236}">
                <a16:creationId xmlns:a16="http://schemas.microsoft.com/office/drawing/2014/main" id="{94438BCF-4278-C9D6-CE62-61DDA6510829}"/>
              </a:ext>
            </a:extLst>
          </p:cNvPr>
          <p:cNvSpPr txBox="1"/>
          <p:nvPr/>
        </p:nvSpPr>
        <p:spPr>
          <a:xfrm>
            <a:off x="864662" y="2496274"/>
            <a:ext cx="47042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Trained on first half of MovieLens dataset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Intentional overfit</a:t>
            </a:r>
          </a:p>
        </p:txBody>
      </p:sp>
      <p:sp>
        <p:nvSpPr>
          <p:cNvPr id="10" name="AutoShape 2">
            <a:extLst>
              <a:ext uri="{FF2B5EF4-FFF2-40B4-BE49-F238E27FC236}">
                <a16:creationId xmlns:a16="http://schemas.microsoft.com/office/drawing/2014/main" id="{243A39C5-C70F-6223-FE41-9384FB872007}"/>
              </a:ext>
            </a:extLst>
          </p:cNvPr>
          <p:cNvSpPr/>
          <p:nvPr/>
        </p:nvSpPr>
        <p:spPr>
          <a:xfrm flipH="1">
            <a:off x="6233394" y="1697073"/>
            <a:ext cx="45719" cy="4446848"/>
          </a:xfrm>
          <a:prstGeom prst="rect">
            <a:avLst/>
          </a:prstGeom>
          <a:solidFill>
            <a:srgbClr val="86CDCC"/>
          </a:solidFill>
        </p:spPr>
        <p:txBody>
          <a:bodyPr/>
          <a:lstStyle/>
          <a:p>
            <a:endParaRPr lang="de-DE" dirty="0"/>
          </a:p>
        </p:txBody>
      </p:sp>
      <p:sp>
        <p:nvSpPr>
          <p:cNvPr id="12" name="Textfeld 11">
            <a:extLst>
              <a:ext uri="{FF2B5EF4-FFF2-40B4-BE49-F238E27FC236}">
                <a16:creationId xmlns:a16="http://schemas.microsoft.com/office/drawing/2014/main" id="{13115C58-C506-F99E-04B1-D38E71B7C627}"/>
              </a:ext>
            </a:extLst>
          </p:cNvPr>
          <p:cNvSpPr txBox="1"/>
          <p:nvPr/>
        </p:nvSpPr>
        <p:spPr>
          <a:xfrm>
            <a:off x="668765" y="1202439"/>
            <a:ext cx="2930226" cy="369332"/>
          </a:xfrm>
          <a:prstGeom prst="rect">
            <a:avLst/>
          </a:prstGeom>
          <a:noFill/>
        </p:spPr>
        <p:txBody>
          <a:bodyPr wrap="none" rtlCol="0">
            <a:spAutoFit/>
          </a:bodyPr>
          <a:lstStyle/>
          <a:p>
            <a:r>
              <a:rPr lang="en-US" b="1" dirty="0"/>
              <a:t>1. Run: </a:t>
            </a:r>
            <a:r>
              <a:rPr lang="en-US" dirty="0"/>
              <a:t>Provoke CD detection</a:t>
            </a:r>
          </a:p>
        </p:txBody>
      </p:sp>
      <p:sp>
        <p:nvSpPr>
          <p:cNvPr id="13" name="Textfeld 12">
            <a:extLst>
              <a:ext uri="{FF2B5EF4-FFF2-40B4-BE49-F238E27FC236}">
                <a16:creationId xmlns:a16="http://schemas.microsoft.com/office/drawing/2014/main" id="{EBAF28D6-89D1-0B41-633D-EFB107547E68}"/>
              </a:ext>
            </a:extLst>
          </p:cNvPr>
          <p:cNvSpPr txBox="1"/>
          <p:nvPr/>
        </p:nvSpPr>
        <p:spPr>
          <a:xfrm>
            <a:off x="668764" y="4474318"/>
            <a:ext cx="615874" cy="369332"/>
          </a:xfrm>
          <a:prstGeom prst="rect">
            <a:avLst/>
          </a:prstGeom>
          <a:noFill/>
        </p:spPr>
        <p:txBody>
          <a:bodyPr wrap="none" rtlCol="0">
            <a:spAutoFit/>
          </a:bodyPr>
          <a:lstStyle/>
          <a:p>
            <a:r>
              <a:rPr lang="de-DE" dirty="0"/>
              <a:t>Goal</a:t>
            </a:r>
            <a:endParaRPr lang="en-US" dirty="0"/>
          </a:p>
        </p:txBody>
      </p:sp>
      <p:sp>
        <p:nvSpPr>
          <p:cNvPr id="14" name="Textfeld 13">
            <a:extLst>
              <a:ext uri="{FF2B5EF4-FFF2-40B4-BE49-F238E27FC236}">
                <a16:creationId xmlns:a16="http://schemas.microsoft.com/office/drawing/2014/main" id="{E50CF341-4E24-3330-C99D-A95D5F0B903B}"/>
              </a:ext>
            </a:extLst>
          </p:cNvPr>
          <p:cNvSpPr txBox="1"/>
          <p:nvPr/>
        </p:nvSpPr>
        <p:spPr>
          <a:xfrm>
            <a:off x="853049" y="4916261"/>
            <a:ext cx="4704272"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Anticipated drop-off in prediction quality for the 2</a:t>
            </a:r>
            <a:r>
              <a:rPr lang="en-US" sz="1200" baseline="30000" dirty="0">
                <a:solidFill>
                  <a:srgbClr val="272523"/>
                </a:solidFill>
                <a:latin typeface="Montserrat Medium" panose="00000600000000000000" pitchFamily="2" charset="0"/>
                <a:sym typeface="Wingdings" panose="05000000000000000000" pitchFamily="2" charset="2"/>
              </a:rPr>
              <a:t>nd</a:t>
            </a:r>
            <a:r>
              <a:rPr lang="en-US" sz="1200" dirty="0">
                <a:solidFill>
                  <a:srgbClr val="272523"/>
                </a:solidFill>
                <a:latin typeface="Montserrat Medium" panose="00000600000000000000" pitchFamily="2" charset="0"/>
                <a:sym typeface="Wingdings" panose="05000000000000000000" pitchFamily="2" charset="2"/>
              </a:rPr>
              <a:t> half of dataset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r>
              <a:rPr lang="en-US" sz="1200" dirty="0">
                <a:solidFill>
                  <a:srgbClr val="272523"/>
                </a:solidFill>
                <a:latin typeface="Montserrat Medium" panose="00000600000000000000" pitchFamily="2" charset="0"/>
                <a:sym typeface="Wingdings" panose="05000000000000000000" pitchFamily="2" charset="2"/>
              </a:rPr>
              <a:t> Model re-training will be triggered</a:t>
            </a:r>
            <a:endParaRPr lang="en-US" sz="1200" dirty="0">
              <a:solidFill>
                <a:srgbClr val="272523"/>
              </a:solidFill>
              <a:latin typeface="Montserrat Medium" panose="00000600000000000000" pitchFamily="2" charset="0"/>
            </a:endParaRPr>
          </a:p>
        </p:txBody>
      </p:sp>
      <p:sp>
        <p:nvSpPr>
          <p:cNvPr id="11" name="Textfeld 10">
            <a:extLst>
              <a:ext uri="{FF2B5EF4-FFF2-40B4-BE49-F238E27FC236}">
                <a16:creationId xmlns:a16="http://schemas.microsoft.com/office/drawing/2014/main" id="{2C6953B5-CB97-F7F2-4374-05618428E879}"/>
              </a:ext>
            </a:extLst>
          </p:cNvPr>
          <p:cNvSpPr txBox="1"/>
          <p:nvPr/>
        </p:nvSpPr>
        <p:spPr>
          <a:xfrm>
            <a:off x="6512990" y="1202439"/>
            <a:ext cx="4467249" cy="369332"/>
          </a:xfrm>
          <a:prstGeom prst="rect">
            <a:avLst/>
          </a:prstGeom>
          <a:noFill/>
        </p:spPr>
        <p:txBody>
          <a:bodyPr wrap="none" rtlCol="0">
            <a:spAutoFit/>
          </a:bodyPr>
          <a:lstStyle/>
          <a:p>
            <a:r>
              <a:rPr lang="en-US" b="1" dirty="0"/>
              <a:t>2. Run:</a:t>
            </a:r>
            <a:r>
              <a:rPr lang="en-US" dirty="0"/>
              <a:t> Re-run CD evaluation with new model</a:t>
            </a:r>
          </a:p>
        </p:txBody>
      </p:sp>
      <p:sp>
        <p:nvSpPr>
          <p:cNvPr id="25" name="Textfeld 24">
            <a:extLst>
              <a:ext uri="{FF2B5EF4-FFF2-40B4-BE49-F238E27FC236}">
                <a16:creationId xmlns:a16="http://schemas.microsoft.com/office/drawing/2014/main" id="{539ECA61-24A7-5578-0DED-B47A7C894C67}"/>
              </a:ext>
            </a:extLst>
          </p:cNvPr>
          <p:cNvSpPr txBox="1"/>
          <p:nvPr/>
        </p:nvSpPr>
        <p:spPr>
          <a:xfrm>
            <a:off x="6586573" y="2064299"/>
            <a:ext cx="793807" cy="369332"/>
          </a:xfrm>
          <a:prstGeom prst="rect">
            <a:avLst/>
          </a:prstGeom>
          <a:noFill/>
        </p:spPr>
        <p:txBody>
          <a:bodyPr wrap="none" rtlCol="0">
            <a:spAutoFit/>
          </a:bodyPr>
          <a:lstStyle/>
          <a:p>
            <a:r>
              <a:rPr lang="en-US" dirty="0"/>
              <a:t>Model</a:t>
            </a:r>
          </a:p>
        </p:txBody>
      </p:sp>
      <p:sp>
        <p:nvSpPr>
          <p:cNvPr id="26" name="Textfeld 25">
            <a:extLst>
              <a:ext uri="{FF2B5EF4-FFF2-40B4-BE49-F238E27FC236}">
                <a16:creationId xmlns:a16="http://schemas.microsoft.com/office/drawing/2014/main" id="{0FAC8E0F-BD03-8409-E670-6A90824FB868}"/>
              </a:ext>
            </a:extLst>
          </p:cNvPr>
          <p:cNvSpPr txBox="1"/>
          <p:nvPr/>
        </p:nvSpPr>
        <p:spPr>
          <a:xfrm>
            <a:off x="6585248" y="3421029"/>
            <a:ext cx="2446888" cy="369332"/>
          </a:xfrm>
          <a:prstGeom prst="rect">
            <a:avLst/>
          </a:prstGeom>
          <a:noFill/>
        </p:spPr>
        <p:txBody>
          <a:bodyPr wrap="none" rtlCol="0">
            <a:spAutoFit/>
          </a:bodyPr>
          <a:lstStyle/>
          <a:p>
            <a:r>
              <a:rPr lang="en-US" dirty="0"/>
              <a:t>Productive Environment</a:t>
            </a:r>
            <a:endParaRPr lang="en-US" b="1" dirty="0"/>
          </a:p>
        </p:txBody>
      </p:sp>
      <p:sp>
        <p:nvSpPr>
          <p:cNvPr id="27" name="Textfeld 26">
            <a:extLst>
              <a:ext uri="{FF2B5EF4-FFF2-40B4-BE49-F238E27FC236}">
                <a16:creationId xmlns:a16="http://schemas.microsoft.com/office/drawing/2014/main" id="{D0C7598A-3AC5-5C47-0DB9-E1DD9CDF5321}"/>
              </a:ext>
            </a:extLst>
          </p:cNvPr>
          <p:cNvSpPr txBox="1"/>
          <p:nvPr/>
        </p:nvSpPr>
        <p:spPr>
          <a:xfrm>
            <a:off x="6769533" y="3863985"/>
            <a:ext cx="47042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Prediction Service on complete dataset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p:txBody>
      </p:sp>
      <p:sp>
        <p:nvSpPr>
          <p:cNvPr id="28" name="Textfeld 27">
            <a:extLst>
              <a:ext uri="{FF2B5EF4-FFF2-40B4-BE49-F238E27FC236}">
                <a16:creationId xmlns:a16="http://schemas.microsoft.com/office/drawing/2014/main" id="{F6E1B432-2579-54A5-5671-8B01E8B165B6}"/>
              </a:ext>
            </a:extLst>
          </p:cNvPr>
          <p:cNvSpPr txBox="1"/>
          <p:nvPr/>
        </p:nvSpPr>
        <p:spPr>
          <a:xfrm>
            <a:off x="6782470" y="2501569"/>
            <a:ext cx="4704272"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Trained on complete MovieLens dataset</a:t>
            </a:r>
          </a:p>
        </p:txBody>
      </p:sp>
      <p:sp>
        <p:nvSpPr>
          <p:cNvPr id="29" name="Textfeld 28">
            <a:extLst>
              <a:ext uri="{FF2B5EF4-FFF2-40B4-BE49-F238E27FC236}">
                <a16:creationId xmlns:a16="http://schemas.microsoft.com/office/drawing/2014/main" id="{06B1D861-99E1-EF6A-5887-5EF6FFAD9EBE}"/>
              </a:ext>
            </a:extLst>
          </p:cNvPr>
          <p:cNvSpPr txBox="1"/>
          <p:nvPr/>
        </p:nvSpPr>
        <p:spPr>
          <a:xfrm>
            <a:off x="6586572" y="4479613"/>
            <a:ext cx="615874" cy="369332"/>
          </a:xfrm>
          <a:prstGeom prst="rect">
            <a:avLst/>
          </a:prstGeom>
          <a:noFill/>
        </p:spPr>
        <p:txBody>
          <a:bodyPr wrap="none" rtlCol="0">
            <a:spAutoFit/>
          </a:bodyPr>
          <a:lstStyle/>
          <a:p>
            <a:r>
              <a:rPr lang="de-DE" dirty="0"/>
              <a:t>Goal</a:t>
            </a:r>
            <a:endParaRPr lang="en-US" dirty="0"/>
          </a:p>
        </p:txBody>
      </p:sp>
      <p:sp>
        <p:nvSpPr>
          <p:cNvPr id="30" name="Textfeld 29">
            <a:extLst>
              <a:ext uri="{FF2B5EF4-FFF2-40B4-BE49-F238E27FC236}">
                <a16:creationId xmlns:a16="http://schemas.microsoft.com/office/drawing/2014/main" id="{813FB632-90F3-9F3B-0CA4-8F2C6D16FB49}"/>
              </a:ext>
            </a:extLst>
          </p:cNvPr>
          <p:cNvSpPr txBox="1"/>
          <p:nvPr/>
        </p:nvSpPr>
        <p:spPr>
          <a:xfrm>
            <a:off x="6770857" y="4921556"/>
            <a:ext cx="470427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No significant performance drop-off</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r>
              <a:rPr lang="en-US" sz="1200" dirty="0">
                <a:solidFill>
                  <a:srgbClr val="272523"/>
                </a:solidFill>
                <a:latin typeface="Montserrat Medium" panose="00000600000000000000" pitchFamily="2" charset="0"/>
                <a:sym typeface="Wingdings" panose="05000000000000000000" pitchFamily="2" charset="2"/>
              </a:rPr>
              <a:t> Model is adapted to data and won’t re-trigger training</a:t>
            </a:r>
            <a:endParaRPr lang="en-US" sz="1200" dirty="0">
              <a:solidFill>
                <a:srgbClr val="272523"/>
              </a:solidFill>
              <a:latin typeface="Montserrat Medium" panose="00000600000000000000" pitchFamily="2" charset="0"/>
            </a:endParaRPr>
          </a:p>
        </p:txBody>
      </p:sp>
    </p:spTree>
    <p:custDataLst>
      <p:tags r:id="rId1"/>
    </p:custDataLst>
    <p:extLst>
      <p:ext uri="{BB962C8B-B14F-4D97-AF65-F5344CB8AC3E}">
        <p14:creationId xmlns:p14="http://schemas.microsoft.com/office/powerpoint/2010/main" val="522370513"/>
      </p:ext>
    </p:extLst>
  </p:cSld>
  <p:clrMapOvr>
    <a:masterClrMapping/>
  </p:clrMapOvr>
  <p:transition spd="slow" advTm="39636">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EVALUATION</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RESULTS</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28</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pic>
        <p:nvPicPr>
          <p:cNvPr id="15" name="Grafik 14">
            <a:extLst>
              <a:ext uri="{FF2B5EF4-FFF2-40B4-BE49-F238E27FC236}">
                <a16:creationId xmlns:a16="http://schemas.microsoft.com/office/drawing/2014/main" id="{106BB8EE-B93D-B4CF-B907-FA922832017B}"/>
              </a:ext>
            </a:extLst>
          </p:cNvPr>
          <p:cNvPicPr>
            <a:picLocks noChangeAspect="1"/>
          </p:cNvPicPr>
          <p:nvPr/>
        </p:nvPicPr>
        <p:blipFill>
          <a:blip r:embed="rId4"/>
          <a:stretch>
            <a:fillRect/>
          </a:stretch>
        </p:blipFill>
        <p:spPr>
          <a:xfrm>
            <a:off x="456803" y="1025827"/>
            <a:ext cx="10560421" cy="4806345"/>
          </a:xfrm>
          <a:prstGeom prst="rect">
            <a:avLst/>
          </a:prstGeom>
        </p:spPr>
      </p:pic>
    </p:spTree>
    <p:custDataLst>
      <p:tags r:id="rId1"/>
    </p:custDataLst>
    <p:extLst>
      <p:ext uri="{BB962C8B-B14F-4D97-AF65-F5344CB8AC3E}">
        <p14:creationId xmlns:p14="http://schemas.microsoft.com/office/powerpoint/2010/main" val="1545838962"/>
      </p:ext>
    </p:extLst>
  </p:cSld>
  <p:clrMapOvr>
    <a:masterClrMapping/>
  </p:clrMapOvr>
  <p:transition spd="slow" advTm="39636">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EVALUATION</a:t>
              </a:r>
            </a:p>
          </p:txBody>
        </p:sp>
      </p:gr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ADDITIONAL OBSERVATION</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29</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pic>
        <p:nvPicPr>
          <p:cNvPr id="9" name="Grafik 8">
            <a:extLst>
              <a:ext uri="{FF2B5EF4-FFF2-40B4-BE49-F238E27FC236}">
                <a16:creationId xmlns:a16="http://schemas.microsoft.com/office/drawing/2014/main" id="{8AC78E6C-72B9-5D24-8498-040FCE6B3433}"/>
              </a:ext>
            </a:extLst>
          </p:cNvPr>
          <p:cNvPicPr>
            <a:picLocks noChangeAspect="1"/>
          </p:cNvPicPr>
          <p:nvPr/>
        </p:nvPicPr>
        <p:blipFill>
          <a:blip r:embed="rId4"/>
          <a:stretch>
            <a:fillRect/>
          </a:stretch>
        </p:blipFill>
        <p:spPr>
          <a:xfrm>
            <a:off x="746312" y="1371602"/>
            <a:ext cx="9903759" cy="4408004"/>
          </a:xfrm>
          <a:prstGeom prst="rect">
            <a:avLst/>
          </a:prstGeom>
        </p:spPr>
      </p:pic>
    </p:spTree>
    <p:custDataLst>
      <p:tags r:id="rId1"/>
    </p:custDataLst>
    <p:extLst>
      <p:ext uri="{BB962C8B-B14F-4D97-AF65-F5344CB8AC3E}">
        <p14:creationId xmlns:p14="http://schemas.microsoft.com/office/powerpoint/2010/main" val="2060901156"/>
      </p:ext>
    </p:extLst>
  </p:cSld>
  <p:clrMapOvr>
    <a:masterClrMapping/>
  </p:clrMapOvr>
  <p:transition spd="slow" advTm="39636">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3</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272523"/>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rgbClr val="DADADA"/>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Conclusion</a:t>
            </a:r>
          </a:p>
        </p:txBody>
      </p:sp>
    </p:spTree>
    <p:custDataLst>
      <p:tags r:id="rId1"/>
    </p:custDataLst>
    <p:extLst>
      <p:ext uri="{BB962C8B-B14F-4D97-AF65-F5344CB8AC3E}">
        <p14:creationId xmlns:p14="http://schemas.microsoft.com/office/powerpoint/2010/main" val="2995579069"/>
      </p:ext>
    </p:extLst>
  </p:cSld>
  <p:clrMapOvr>
    <a:masterClrMapping/>
  </p:clrMapOvr>
  <p:transition spd="slow" advTm="35288">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EVALUATION</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EVALUATION</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30</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pic>
        <p:nvPicPr>
          <p:cNvPr id="22" name="Grafik 21" descr="Caretzeichen nach rechts mit einfarbiger Füllung">
            <a:extLst>
              <a:ext uri="{FF2B5EF4-FFF2-40B4-BE49-F238E27FC236}">
                <a16:creationId xmlns:a16="http://schemas.microsoft.com/office/drawing/2014/main" id="{86AB010A-BA94-3953-351A-EC2331D1E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6478" y="1361707"/>
            <a:ext cx="666307" cy="666307"/>
          </a:xfrm>
          <a:prstGeom prst="rect">
            <a:avLst/>
          </a:prstGeom>
        </p:spPr>
      </p:pic>
      <p:sp>
        <p:nvSpPr>
          <p:cNvPr id="24" name="Textfeld 23">
            <a:extLst>
              <a:ext uri="{FF2B5EF4-FFF2-40B4-BE49-F238E27FC236}">
                <a16:creationId xmlns:a16="http://schemas.microsoft.com/office/drawing/2014/main" id="{710A836A-6094-B08A-3AD6-E4CB01FBC478}"/>
              </a:ext>
            </a:extLst>
          </p:cNvPr>
          <p:cNvSpPr txBox="1"/>
          <p:nvPr/>
        </p:nvSpPr>
        <p:spPr>
          <a:xfrm>
            <a:off x="1990279" y="1524010"/>
            <a:ext cx="2013693"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Base Specification</a:t>
            </a:r>
            <a:endParaRPr lang="en-US" b="1" dirty="0">
              <a:latin typeface="Helvetica Light" panose="020B0403020202020204"/>
              <a:cs typeface="Helvetica" panose="020B0604020202020204" pitchFamily="34" charset="0"/>
            </a:endParaRPr>
          </a:p>
        </p:txBody>
      </p:sp>
      <p:pic>
        <p:nvPicPr>
          <p:cNvPr id="25" name="Grafik 24" descr="Caretzeichen nach rechts mit einfarbiger Füllung">
            <a:extLst>
              <a:ext uri="{FF2B5EF4-FFF2-40B4-BE49-F238E27FC236}">
                <a16:creationId xmlns:a16="http://schemas.microsoft.com/office/drawing/2014/main" id="{A2C0EB45-D5B5-086A-A015-A23828622E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6479" y="3270189"/>
            <a:ext cx="666307" cy="666307"/>
          </a:xfrm>
          <a:prstGeom prst="rect">
            <a:avLst/>
          </a:prstGeom>
        </p:spPr>
      </p:pic>
      <p:sp>
        <p:nvSpPr>
          <p:cNvPr id="26" name="Textfeld 25">
            <a:extLst>
              <a:ext uri="{FF2B5EF4-FFF2-40B4-BE49-F238E27FC236}">
                <a16:creationId xmlns:a16="http://schemas.microsoft.com/office/drawing/2014/main" id="{D91B50D9-E6B4-92E9-56FF-973A6A64DC90}"/>
              </a:ext>
            </a:extLst>
          </p:cNvPr>
          <p:cNvSpPr txBox="1"/>
          <p:nvPr/>
        </p:nvSpPr>
        <p:spPr>
          <a:xfrm>
            <a:off x="1990280" y="3432492"/>
            <a:ext cx="2454518" cy="369332"/>
          </a:xfrm>
          <a:prstGeom prst="rect">
            <a:avLst/>
          </a:prstGeom>
          <a:noFill/>
        </p:spPr>
        <p:txBody>
          <a:bodyPr wrap="none" rtlCol="0">
            <a:spAutoFit/>
          </a:bodyPr>
          <a:lstStyle/>
          <a:p>
            <a:r>
              <a:rPr lang="de-DE" b="1" dirty="0">
                <a:latin typeface="Helvetica Light" panose="020B0403020202020204"/>
                <a:cs typeface="Helvetica" panose="020B0604020202020204" pitchFamily="34" charset="0"/>
              </a:rPr>
              <a:t>Research Specification</a:t>
            </a:r>
            <a:endParaRPr lang="en-US" b="1" dirty="0">
              <a:latin typeface="Helvetica Light" panose="020B0403020202020204"/>
              <a:cs typeface="Helvetica" panose="020B0604020202020204" pitchFamily="34" charset="0"/>
            </a:endParaRPr>
          </a:p>
        </p:txBody>
      </p:sp>
      <p:sp>
        <p:nvSpPr>
          <p:cNvPr id="27" name="Textfeld 26">
            <a:extLst>
              <a:ext uri="{FF2B5EF4-FFF2-40B4-BE49-F238E27FC236}">
                <a16:creationId xmlns:a16="http://schemas.microsoft.com/office/drawing/2014/main" id="{1642EC7F-C24E-F74C-1441-20DB0FAFA0D1}"/>
              </a:ext>
            </a:extLst>
          </p:cNvPr>
          <p:cNvSpPr txBox="1"/>
          <p:nvPr/>
        </p:nvSpPr>
        <p:spPr>
          <a:xfrm>
            <a:off x="1989394" y="1992727"/>
            <a:ext cx="2575881" cy="738664"/>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Recommender System</a:t>
            </a:r>
          </a:p>
          <a:p>
            <a:pPr marL="171450" indent="-171450">
              <a:buFont typeface="Arial" panose="020B0604020202020204" pitchFamily="34" charset="0"/>
              <a:buChar char="•"/>
            </a:pPr>
            <a:endParaRPr lang="en-US" sz="14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Base Pipeline</a:t>
            </a:r>
          </a:p>
        </p:txBody>
      </p:sp>
      <p:sp>
        <p:nvSpPr>
          <p:cNvPr id="28" name="Textfeld 27">
            <a:extLst>
              <a:ext uri="{FF2B5EF4-FFF2-40B4-BE49-F238E27FC236}">
                <a16:creationId xmlns:a16="http://schemas.microsoft.com/office/drawing/2014/main" id="{DB613FD9-FD4F-F0F5-FDE3-4E7796B3D610}"/>
              </a:ext>
            </a:extLst>
          </p:cNvPr>
          <p:cNvSpPr txBox="1"/>
          <p:nvPr/>
        </p:nvSpPr>
        <p:spPr>
          <a:xfrm>
            <a:off x="1990279" y="3920481"/>
            <a:ext cx="2436579" cy="2031325"/>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CD detection</a:t>
            </a:r>
          </a:p>
          <a:p>
            <a:pPr marL="171450" indent="-171450">
              <a:buFont typeface="Arial" panose="020B0604020202020204" pitchFamily="34" charset="0"/>
              <a:buChar char="•"/>
            </a:pPr>
            <a:endParaRPr lang="en-US" sz="14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CD understanding</a:t>
            </a:r>
          </a:p>
          <a:p>
            <a:pPr marL="171450" indent="-171450">
              <a:buFont typeface="Arial" panose="020B0604020202020204" pitchFamily="34" charset="0"/>
              <a:buChar char="•"/>
            </a:pPr>
            <a:endParaRPr lang="en-US" sz="14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CD adaptation</a:t>
            </a:r>
          </a:p>
          <a:p>
            <a:pPr marL="171450" indent="-171450">
              <a:buFont typeface="Arial" panose="020B0604020202020204" pitchFamily="34" charset="0"/>
              <a:buChar char="•"/>
            </a:pPr>
            <a:endParaRPr lang="en-US" sz="14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Integrated pipeline</a:t>
            </a:r>
          </a:p>
          <a:p>
            <a:pPr marL="171450" indent="-171450">
              <a:buFont typeface="Arial" panose="020B0604020202020204" pitchFamily="34" charset="0"/>
              <a:buChar char="•"/>
            </a:pPr>
            <a:endParaRPr lang="en-US" sz="14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400" dirty="0">
                <a:solidFill>
                  <a:srgbClr val="272523"/>
                </a:solidFill>
                <a:latin typeface="Montserrat Medium" panose="00000600000000000000" pitchFamily="2" charset="0"/>
                <a:sym typeface="Wingdings" panose="05000000000000000000" pitchFamily="2" charset="2"/>
              </a:rPr>
              <a:t>Automated pipeline</a:t>
            </a:r>
          </a:p>
        </p:txBody>
      </p:sp>
      <p:pic>
        <p:nvPicPr>
          <p:cNvPr id="31" name="Grafik 30" descr="Häkchen mit einfarbiger Füllung">
            <a:extLst>
              <a:ext uri="{FF2B5EF4-FFF2-40B4-BE49-F238E27FC236}">
                <a16:creationId xmlns:a16="http://schemas.microsoft.com/office/drawing/2014/main" id="{67B516BC-6CE2-44BB-08AC-6D9DA3C1FC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6858" y="1992727"/>
            <a:ext cx="303326" cy="303326"/>
          </a:xfrm>
          <a:prstGeom prst="rect">
            <a:avLst/>
          </a:prstGeom>
        </p:spPr>
      </p:pic>
      <p:pic>
        <p:nvPicPr>
          <p:cNvPr id="32" name="Grafik 31" descr="Häkchen mit einfarbiger Füllung">
            <a:extLst>
              <a:ext uri="{FF2B5EF4-FFF2-40B4-BE49-F238E27FC236}">
                <a16:creationId xmlns:a16="http://schemas.microsoft.com/office/drawing/2014/main" id="{9F3E7B2A-172E-A0B0-5605-D8F3F1E746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7595" y="2362059"/>
            <a:ext cx="303326" cy="303326"/>
          </a:xfrm>
          <a:prstGeom prst="rect">
            <a:avLst/>
          </a:prstGeom>
        </p:spPr>
      </p:pic>
      <p:pic>
        <p:nvPicPr>
          <p:cNvPr id="33" name="Grafik 32" descr="Häkchen mit einfarbiger Füllung">
            <a:extLst>
              <a:ext uri="{FF2B5EF4-FFF2-40B4-BE49-F238E27FC236}">
                <a16:creationId xmlns:a16="http://schemas.microsoft.com/office/drawing/2014/main" id="{49B53EFF-84C8-B939-DEAB-6E21150A77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3612" y="3888330"/>
            <a:ext cx="303326" cy="303326"/>
          </a:xfrm>
          <a:prstGeom prst="rect">
            <a:avLst/>
          </a:prstGeom>
        </p:spPr>
      </p:pic>
      <p:pic>
        <p:nvPicPr>
          <p:cNvPr id="34" name="Grafik 33" descr="Häkchen mit einfarbiger Füllung">
            <a:extLst>
              <a:ext uri="{FF2B5EF4-FFF2-40B4-BE49-F238E27FC236}">
                <a16:creationId xmlns:a16="http://schemas.microsoft.com/office/drawing/2014/main" id="{67A9F2C0-DF55-D1CF-400F-55683AACEF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0632" y="4351262"/>
            <a:ext cx="303326" cy="303326"/>
          </a:xfrm>
          <a:prstGeom prst="rect">
            <a:avLst/>
          </a:prstGeom>
        </p:spPr>
      </p:pic>
      <p:pic>
        <p:nvPicPr>
          <p:cNvPr id="35" name="Grafik 34" descr="Häkchen mit einfarbiger Füllung">
            <a:extLst>
              <a:ext uri="{FF2B5EF4-FFF2-40B4-BE49-F238E27FC236}">
                <a16:creationId xmlns:a16="http://schemas.microsoft.com/office/drawing/2014/main" id="{D9F69C8C-A1EB-6D37-00CB-9972B205C2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8745" y="4721443"/>
            <a:ext cx="303326" cy="303326"/>
          </a:xfrm>
          <a:prstGeom prst="rect">
            <a:avLst/>
          </a:prstGeom>
        </p:spPr>
      </p:pic>
      <p:pic>
        <p:nvPicPr>
          <p:cNvPr id="36" name="Grafik 35" descr="Häkchen mit einfarbiger Füllung">
            <a:extLst>
              <a:ext uri="{FF2B5EF4-FFF2-40B4-BE49-F238E27FC236}">
                <a16:creationId xmlns:a16="http://schemas.microsoft.com/office/drawing/2014/main" id="{643A7BF6-0F93-4558-94E2-5E7DC2AC2D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0632" y="5184375"/>
            <a:ext cx="303326" cy="303326"/>
          </a:xfrm>
          <a:prstGeom prst="rect">
            <a:avLst/>
          </a:prstGeom>
        </p:spPr>
      </p:pic>
      <p:pic>
        <p:nvPicPr>
          <p:cNvPr id="37" name="Grafik 36" descr="Schließen mit einfarbiger Füllung">
            <a:extLst>
              <a:ext uri="{FF2B5EF4-FFF2-40B4-BE49-F238E27FC236}">
                <a16:creationId xmlns:a16="http://schemas.microsoft.com/office/drawing/2014/main" id="{B4E79571-8C87-83EA-994A-7ACD550569F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394741" y="5606358"/>
            <a:ext cx="303326" cy="303326"/>
          </a:xfrm>
          <a:prstGeom prst="rect">
            <a:avLst/>
          </a:prstGeom>
        </p:spPr>
      </p:pic>
      <p:sp>
        <p:nvSpPr>
          <p:cNvPr id="38" name="Rechteck 37">
            <a:extLst>
              <a:ext uri="{FF2B5EF4-FFF2-40B4-BE49-F238E27FC236}">
                <a16:creationId xmlns:a16="http://schemas.microsoft.com/office/drawing/2014/main" id="{FA059914-6A21-8DD5-7BDD-3D456C9680DD}"/>
              </a:ext>
            </a:extLst>
          </p:cNvPr>
          <p:cNvSpPr/>
          <p:nvPr/>
        </p:nvSpPr>
        <p:spPr>
          <a:xfrm>
            <a:off x="5454761" y="1426280"/>
            <a:ext cx="2299443" cy="407197"/>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fik 40">
            <a:extLst>
              <a:ext uri="{FF2B5EF4-FFF2-40B4-BE49-F238E27FC236}">
                <a16:creationId xmlns:a16="http://schemas.microsoft.com/office/drawing/2014/main" id="{0219090F-01F6-FFD3-29D1-D2652889EC22}"/>
              </a:ext>
            </a:extLst>
          </p:cNvPr>
          <p:cNvPicPr>
            <a:picLocks noChangeAspect="1"/>
          </p:cNvPicPr>
          <p:nvPr/>
        </p:nvPicPr>
        <p:blipFill>
          <a:blip r:embed="rId10"/>
          <a:stretch>
            <a:fillRect/>
          </a:stretch>
        </p:blipFill>
        <p:spPr>
          <a:xfrm>
            <a:off x="5566113" y="3556065"/>
            <a:ext cx="5660544" cy="2268444"/>
          </a:xfrm>
          <a:prstGeom prst="rect">
            <a:avLst/>
          </a:prstGeom>
        </p:spPr>
      </p:pic>
      <p:sp>
        <p:nvSpPr>
          <p:cNvPr id="42" name="Textfeld 41">
            <a:extLst>
              <a:ext uri="{FF2B5EF4-FFF2-40B4-BE49-F238E27FC236}">
                <a16:creationId xmlns:a16="http://schemas.microsoft.com/office/drawing/2014/main" id="{FBFEB089-E3D3-1E36-D30A-022AC202A7C3}"/>
              </a:ext>
            </a:extLst>
          </p:cNvPr>
          <p:cNvSpPr txBox="1"/>
          <p:nvPr/>
        </p:nvSpPr>
        <p:spPr>
          <a:xfrm>
            <a:off x="5462183" y="1477245"/>
            <a:ext cx="4433299" cy="307777"/>
          </a:xfrm>
          <a:prstGeom prst="rect">
            <a:avLst/>
          </a:prstGeom>
          <a:noFill/>
        </p:spPr>
        <p:txBody>
          <a:bodyPr wrap="square" rtlCol="0">
            <a:spAutoFit/>
          </a:bodyPr>
          <a:lstStyle/>
          <a:p>
            <a:r>
              <a:rPr lang="en-US" sz="1400" dirty="0">
                <a:solidFill>
                  <a:srgbClr val="272523"/>
                </a:solidFill>
                <a:latin typeface="Montserrat Medium" panose="00000600000000000000" pitchFamily="2" charset="0"/>
                <a:sym typeface="Wingdings" panose="05000000000000000000" pitchFamily="2" charset="2"/>
              </a:rPr>
              <a:t>Test run was successful</a:t>
            </a:r>
          </a:p>
        </p:txBody>
      </p:sp>
      <p:sp>
        <p:nvSpPr>
          <p:cNvPr id="43" name="Ellipse 42">
            <a:extLst>
              <a:ext uri="{FF2B5EF4-FFF2-40B4-BE49-F238E27FC236}">
                <a16:creationId xmlns:a16="http://schemas.microsoft.com/office/drawing/2014/main" id="{77228A88-7EB0-6E97-2B1B-8977F027D6B4}"/>
              </a:ext>
            </a:extLst>
          </p:cNvPr>
          <p:cNvSpPr/>
          <p:nvPr/>
        </p:nvSpPr>
        <p:spPr>
          <a:xfrm>
            <a:off x="6154745" y="3323129"/>
            <a:ext cx="4330981" cy="8765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feld 43">
            <a:extLst>
              <a:ext uri="{FF2B5EF4-FFF2-40B4-BE49-F238E27FC236}">
                <a16:creationId xmlns:a16="http://schemas.microsoft.com/office/drawing/2014/main" id="{62B89750-86D7-12AB-3D42-D450542F78FF}"/>
              </a:ext>
            </a:extLst>
          </p:cNvPr>
          <p:cNvSpPr txBox="1"/>
          <p:nvPr/>
        </p:nvSpPr>
        <p:spPr>
          <a:xfrm>
            <a:off x="7654636" y="3830319"/>
            <a:ext cx="1331198" cy="369332"/>
          </a:xfrm>
          <a:prstGeom prst="rect">
            <a:avLst/>
          </a:prstGeom>
          <a:noFill/>
        </p:spPr>
        <p:txBody>
          <a:bodyPr wrap="none" rtlCol="0">
            <a:spAutoFit/>
          </a:bodyPr>
          <a:lstStyle/>
          <a:p>
            <a:r>
              <a:rPr lang="en-US" dirty="0">
                <a:solidFill>
                  <a:srgbClr val="FF0000"/>
                </a:solidFill>
              </a:rPr>
              <a:t>Manual task</a:t>
            </a:r>
          </a:p>
        </p:txBody>
      </p:sp>
      <p:sp>
        <p:nvSpPr>
          <p:cNvPr id="45" name="Rechteck 44">
            <a:extLst>
              <a:ext uri="{FF2B5EF4-FFF2-40B4-BE49-F238E27FC236}">
                <a16:creationId xmlns:a16="http://schemas.microsoft.com/office/drawing/2014/main" id="{EC5FC219-374C-6E27-F12A-8628F8F514CB}"/>
              </a:ext>
            </a:extLst>
          </p:cNvPr>
          <p:cNvSpPr/>
          <p:nvPr/>
        </p:nvSpPr>
        <p:spPr>
          <a:xfrm>
            <a:off x="5287404" y="3249457"/>
            <a:ext cx="6026014" cy="2691520"/>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Gerade Verbindung mit Pfeil 27">
            <a:extLst>
              <a:ext uri="{FF2B5EF4-FFF2-40B4-BE49-F238E27FC236}">
                <a16:creationId xmlns:a16="http://schemas.microsoft.com/office/drawing/2014/main" id="{4D2ACACB-EB35-8F15-7E57-43A2DD71A52B}"/>
              </a:ext>
            </a:extLst>
          </p:cNvPr>
          <p:cNvCxnSpPr>
            <a:cxnSpLocks/>
            <a:stCxn id="37" idx="3"/>
            <a:endCxn id="43" idx="2"/>
          </p:cNvCxnSpPr>
          <p:nvPr/>
        </p:nvCxnSpPr>
        <p:spPr>
          <a:xfrm flipV="1">
            <a:off x="4698067" y="3761390"/>
            <a:ext cx="1456678" cy="1996631"/>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7663018"/>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8" grpId="0"/>
      <p:bldP spid="38" grpId="0" animBg="1"/>
      <p:bldP spid="42" grpId="0"/>
      <p:bldP spid="43" grpId="0" animBg="1"/>
      <p:bldP spid="44" grpId="0"/>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31</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DADADA"/>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DDDDD"/>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DDDDD"/>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DDDDD"/>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676767"/>
                </a:solidFill>
                <a:latin typeface="Montserrat SemiBold" pitchFamily="2" charset="77"/>
              </a:rPr>
              <a:t>Conclusion</a:t>
            </a:r>
          </a:p>
        </p:txBody>
      </p:sp>
    </p:spTree>
    <p:custDataLst>
      <p:tags r:id="rId1"/>
    </p:custDataLst>
    <p:extLst>
      <p:ext uri="{BB962C8B-B14F-4D97-AF65-F5344CB8AC3E}">
        <p14:creationId xmlns:p14="http://schemas.microsoft.com/office/powerpoint/2010/main" val="4064136367"/>
      </p:ext>
    </p:extLst>
  </p:cSld>
  <p:clrMapOvr>
    <a:masterClrMapping/>
  </p:clrMapOvr>
  <p:transition spd="slow" advTm="35288">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CONCLUSION</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CONCLUSION</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32</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93634805-6F69-29D3-D51E-B6D01A349DD9}"/>
              </a:ext>
            </a:extLst>
          </p:cNvPr>
          <p:cNvSpPr txBox="1"/>
          <p:nvPr/>
        </p:nvSpPr>
        <p:spPr>
          <a:xfrm>
            <a:off x="1294778" y="1068969"/>
            <a:ext cx="1075936" cy="369332"/>
          </a:xfrm>
          <a:prstGeom prst="rect">
            <a:avLst/>
          </a:prstGeom>
          <a:noFill/>
        </p:spPr>
        <p:txBody>
          <a:bodyPr wrap="none" rtlCol="0">
            <a:spAutoFit/>
          </a:bodyPr>
          <a:lstStyle/>
          <a:p>
            <a:r>
              <a:rPr lang="en-US" dirty="0"/>
              <a:t>Summary</a:t>
            </a:r>
          </a:p>
        </p:txBody>
      </p:sp>
      <p:sp>
        <p:nvSpPr>
          <p:cNvPr id="7" name="Textfeld 6">
            <a:extLst>
              <a:ext uri="{FF2B5EF4-FFF2-40B4-BE49-F238E27FC236}">
                <a16:creationId xmlns:a16="http://schemas.microsoft.com/office/drawing/2014/main" id="{57B5667F-0F4A-C956-E038-1C2040FD77BE}"/>
              </a:ext>
            </a:extLst>
          </p:cNvPr>
          <p:cNvSpPr txBox="1"/>
          <p:nvPr/>
        </p:nvSpPr>
        <p:spPr>
          <a:xfrm>
            <a:off x="1305066" y="2451226"/>
            <a:ext cx="1827744" cy="369332"/>
          </a:xfrm>
          <a:prstGeom prst="rect">
            <a:avLst/>
          </a:prstGeom>
          <a:noFill/>
        </p:spPr>
        <p:txBody>
          <a:bodyPr wrap="none" rtlCol="0">
            <a:spAutoFit/>
          </a:bodyPr>
          <a:lstStyle/>
          <a:p>
            <a:r>
              <a:rPr lang="en-US" dirty="0"/>
              <a:t>Critical Reflection</a:t>
            </a:r>
            <a:endParaRPr lang="en-US" b="1" dirty="0"/>
          </a:p>
        </p:txBody>
      </p:sp>
      <p:sp>
        <p:nvSpPr>
          <p:cNvPr id="8" name="Textfeld 7">
            <a:extLst>
              <a:ext uri="{FF2B5EF4-FFF2-40B4-BE49-F238E27FC236}">
                <a16:creationId xmlns:a16="http://schemas.microsoft.com/office/drawing/2014/main" id="{7BED0061-0ADE-042B-6A28-A1125086FF10}"/>
              </a:ext>
            </a:extLst>
          </p:cNvPr>
          <p:cNvSpPr txBox="1"/>
          <p:nvPr/>
        </p:nvSpPr>
        <p:spPr>
          <a:xfrm>
            <a:off x="1489351" y="2894182"/>
            <a:ext cx="4508645"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Evaluation method violates established ML conventions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r>
              <a:rPr lang="en-US" sz="1200" dirty="0">
                <a:solidFill>
                  <a:srgbClr val="272523"/>
                </a:solidFill>
                <a:latin typeface="Montserrat Medium" panose="00000600000000000000" pitchFamily="2" charset="0"/>
                <a:sym typeface="Wingdings" panose="05000000000000000000" pitchFamily="2" charset="2"/>
              </a:rPr>
              <a:t> Generate artificial CD in dataset or use dedicated CD dataset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p:txBody>
      </p:sp>
      <p:sp>
        <p:nvSpPr>
          <p:cNvPr id="9" name="Textfeld 8">
            <a:extLst>
              <a:ext uri="{FF2B5EF4-FFF2-40B4-BE49-F238E27FC236}">
                <a16:creationId xmlns:a16="http://schemas.microsoft.com/office/drawing/2014/main" id="{94438BCF-4278-C9D6-CE62-61DDA6510829}"/>
              </a:ext>
            </a:extLst>
          </p:cNvPr>
          <p:cNvSpPr txBox="1"/>
          <p:nvPr/>
        </p:nvSpPr>
        <p:spPr>
          <a:xfrm>
            <a:off x="1490675" y="1506239"/>
            <a:ext cx="446793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Realization of a CT Pipeline for RS with current SotA</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6/7 Specifications met</a:t>
            </a:r>
          </a:p>
        </p:txBody>
      </p:sp>
      <p:sp>
        <p:nvSpPr>
          <p:cNvPr id="10" name="AutoShape 2">
            <a:extLst>
              <a:ext uri="{FF2B5EF4-FFF2-40B4-BE49-F238E27FC236}">
                <a16:creationId xmlns:a16="http://schemas.microsoft.com/office/drawing/2014/main" id="{243A39C5-C70F-6223-FE41-9384FB872007}"/>
              </a:ext>
            </a:extLst>
          </p:cNvPr>
          <p:cNvSpPr/>
          <p:nvPr/>
        </p:nvSpPr>
        <p:spPr>
          <a:xfrm flipH="1">
            <a:off x="6233394" y="1697073"/>
            <a:ext cx="45719" cy="4446848"/>
          </a:xfrm>
          <a:prstGeom prst="rect">
            <a:avLst/>
          </a:prstGeom>
          <a:solidFill>
            <a:srgbClr val="86CDCC"/>
          </a:solidFill>
        </p:spPr>
        <p:txBody>
          <a:bodyPr/>
          <a:lstStyle/>
          <a:p>
            <a:endParaRPr lang="de-DE" dirty="0"/>
          </a:p>
        </p:txBody>
      </p:sp>
      <p:sp>
        <p:nvSpPr>
          <p:cNvPr id="13" name="Textfeld 12">
            <a:extLst>
              <a:ext uri="{FF2B5EF4-FFF2-40B4-BE49-F238E27FC236}">
                <a16:creationId xmlns:a16="http://schemas.microsoft.com/office/drawing/2014/main" id="{EBAF28D6-89D1-0B41-633D-EFB107547E68}"/>
              </a:ext>
            </a:extLst>
          </p:cNvPr>
          <p:cNvSpPr txBox="1"/>
          <p:nvPr/>
        </p:nvSpPr>
        <p:spPr>
          <a:xfrm>
            <a:off x="1306390" y="4293417"/>
            <a:ext cx="960519" cy="369332"/>
          </a:xfrm>
          <a:prstGeom prst="rect">
            <a:avLst/>
          </a:prstGeom>
          <a:noFill/>
        </p:spPr>
        <p:txBody>
          <a:bodyPr wrap="none" rtlCol="0">
            <a:spAutoFit/>
          </a:bodyPr>
          <a:lstStyle/>
          <a:p>
            <a:r>
              <a:rPr lang="en-US" dirty="0"/>
              <a:t>Findings</a:t>
            </a:r>
          </a:p>
        </p:txBody>
      </p:sp>
      <p:sp>
        <p:nvSpPr>
          <p:cNvPr id="14" name="Textfeld 13">
            <a:extLst>
              <a:ext uri="{FF2B5EF4-FFF2-40B4-BE49-F238E27FC236}">
                <a16:creationId xmlns:a16="http://schemas.microsoft.com/office/drawing/2014/main" id="{E50CF341-4E24-3330-C99D-A95D5F0B903B}"/>
              </a:ext>
            </a:extLst>
          </p:cNvPr>
          <p:cNvSpPr txBox="1"/>
          <p:nvPr/>
        </p:nvSpPr>
        <p:spPr>
          <a:xfrm>
            <a:off x="1490675" y="4735360"/>
            <a:ext cx="4553296"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Artifact development benefited modular composition</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Compatibility between different tools enable MLOps in the first place </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Visualizations aide the development process and improve model understanding</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endParaRPr>
          </a:p>
        </p:txBody>
      </p:sp>
      <p:sp>
        <p:nvSpPr>
          <p:cNvPr id="11" name="Textfeld 10">
            <a:extLst>
              <a:ext uri="{FF2B5EF4-FFF2-40B4-BE49-F238E27FC236}">
                <a16:creationId xmlns:a16="http://schemas.microsoft.com/office/drawing/2014/main" id="{9D5E56A9-9963-F868-3261-4F513BE6F2BD}"/>
              </a:ext>
            </a:extLst>
          </p:cNvPr>
          <p:cNvSpPr txBox="1"/>
          <p:nvPr/>
        </p:nvSpPr>
        <p:spPr>
          <a:xfrm>
            <a:off x="6637133" y="2900392"/>
            <a:ext cx="936475" cy="369332"/>
          </a:xfrm>
          <a:prstGeom prst="rect">
            <a:avLst/>
          </a:prstGeom>
          <a:noFill/>
        </p:spPr>
        <p:txBody>
          <a:bodyPr wrap="none" rtlCol="0">
            <a:spAutoFit/>
          </a:bodyPr>
          <a:lstStyle/>
          <a:p>
            <a:r>
              <a:rPr lang="de-DE" dirty="0"/>
              <a:t>Outlook</a:t>
            </a:r>
            <a:endParaRPr lang="en-US" dirty="0"/>
          </a:p>
        </p:txBody>
      </p:sp>
      <p:sp>
        <p:nvSpPr>
          <p:cNvPr id="15" name="Textfeld 14">
            <a:extLst>
              <a:ext uri="{FF2B5EF4-FFF2-40B4-BE49-F238E27FC236}">
                <a16:creationId xmlns:a16="http://schemas.microsoft.com/office/drawing/2014/main" id="{AB5A4F63-C2DF-6881-D3EF-2160065A32B1}"/>
              </a:ext>
            </a:extLst>
          </p:cNvPr>
          <p:cNvSpPr txBox="1"/>
          <p:nvPr/>
        </p:nvSpPr>
        <p:spPr>
          <a:xfrm>
            <a:off x="6821418" y="3342335"/>
            <a:ext cx="3732605"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MLOps is still a novel field</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Wingdings" panose="05000000000000000000" pitchFamily="2" charset="2"/>
              <a:buChar char="à"/>
            </a:pPr>
            <a:r>
              <a:rPr lang="en-US" sz="1200" dirty="0">
                <a:solidFill>
                  <a:srgbClr val="272523"/>
                </a:solidFill>
                <a:latin typeface="Montserrat Medium" panose="00000600000000000000" pitchFamily="2" charset="0"/>
                <a:sym typeface="Wingdings" panose="05000000000000000000" pitchFamily="2" charset="2"/>
              </a:rPr>
              <a:t>Lack of universally agreed upon definitions</a:t>
            </a:r>
          </a:p>
          <a:p>
            <a:pPr marL="171450" indent="-171450">
              <a:buFont typeface="Wingdings" panose="05000000000000000000" pitchFamily="2" charset="2"/>
              <a:buChar char="à"/>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Wingdings" panose="05000000000000000000" pitchFamily="2" charset="2"/>
              <a:buChar char="à"/>
            </a:pPr>
            <a:r>
              <a:rPr lang="en-US" sz="1200" dirty="0">
                <a:solidFill>
                  <a:srgbClr val="272523"/>
                </a:solidFill>
                <a:latin typeface="Montserrat Medium" panose="00000600000000000000" pitchFamily="2" charset="0"/>
                <a:sym typeface="Wingdings" panose="05000000000000000000" pitchFamily="2" charset="2"/>
              </a:rPr>
              <a:t>Vast tool landscape</a:t>
            </a:r>
          </a:p>
          <a:p>
            <a:pPr marL="171450" indent="-171450">
              <a:buFont typeface="Wingdings" panose="05000000000000000000" pitchFamily="2" charset="2"/>
              <a:buChar char="à"/>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MLOps will gain relevance with increase in ML adoption in industry</a:t>
            </a:r>
            <a:endParaRPr lang="en-US" sz="1200" dirty="0">
              <a:solidFill>
                <a:srgbClr val="272523"/>
              </a:solidFill>
              <a:latin typeface="Montserrat Medium" panose="00000600000000000000" pitchFamily="2" charset="0"/>
            </a:endParaRPr>
          </a:p>
        </p:txBody>
      </p:sp>
      <p:sp>
        <p:nvSpPr>
          <p:cNvPr id="16" name="Textfeld 15">
            <a:extLst>
              <a:ext uri="{FF2B5EF4-FFF2-40B4-BE49-F238E27FC236}">
                <a16:creationId xmlns:a16="http://schemas.microsoft.com/office/drawing/2014/main" id="{3B3B6D93-4292-C5FA-860B-C5A833882EBF}"/>
              </a:ext>
            </a:extLst>
          </p:cNvPr>
          <p:cNvSpPr txBox="1"/>
          <p:nvPr/>
        </p:nvSpPr>
        <p:spPr>
          <a:xfrm>
            <a:off x="6637133" y="1054054"/>
            <a:ext cx="1188146" cy="369332"/>
          </a:xfrm>
          <a:prstGeom prst="rect">
            <a:avLst/>
          </a:prstGeom>
          <a:noFill/>
        </p:spPr>
        <p:txBody>
          <a:bodyPr wrap="none" rtlCol="0">
            <a:spAutoFit/>
          </a:bodyPr>
          <a:lstStyle/>
          <a:p>
            <a:r>
              <a:rPr lang="en-US" dirty="0"/>
              <a:t>Next Steps</a:t>
            </a:r>
          </a:p>
        </p:txBody>
      </p:sp>
      <p:sp>
        <p:nvSpPr>
          <p:cNvPr id="17" name="Textfeld 16">
            <a:extLst>
              <a:ext uri="{FF2B5EF4-FFF2-40B4-BE49-F238E27FC236}">
                <a16:creationId xmlns:a16="http://schemas.microsoft.com/office/drawing/2014/main" id="{325414D6-FB17-C793-E639-4E0F42D8AED9}"/>
              </a:ext>
            </a:extLst>
          </p:cNvPr>
          <p:cNvSpPr txBox="1"/>
          <p:nvPr/>
        </p:nvSpPr>
        <p:spPr>
          <a:xfrm>
            <a:off x="6821418" y="1495997"/>
            <a:ext cx="3879907"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Automate updating of training data</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Implement remaining TFX components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rPr>
              <a:t>Integrate CI/CD</a:t>
            </a:r>
          </a:p>
        </p:txBody>
      </p:sp>
      <p:sp>
        <p:nvSpPr>
          <p:cNvPr id="20" name="Rechteck 19">
            <a:extLst>
              <a:ext uri="{FF2B5EF4-FFF2-40B4-BE49-F238E27FC236}">
                <a16:creationId xmlns:a16="http://schemas.microsoft.com/office/drawing/2014/main" id="{EED8FE7C-E466-505C-5C6C-F75A0557F66A}"/>
              </a:ext>
            </a:extLst>
          </p:cNvPr>
          <p:cNvSpPr/>
          <p:nvPr/>
        </p:nvSpPr>
        <p:spPr>
          <a:xfrm>
            <a:off x="1257931" y="1076673"/>
            <a:ext cx="4700676" cy="1093844"/>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a:extLst>
              <a:ext uri="{FF2B5EF4-FFF2-40B4-BE49-F238E27FC236}">
                <a16:creationId xmlns:a16="http://schemas.microsoft.com/office/drawing/2014/main" id="{19803CBC-E103-9B01-7C7C-2702A0ADEC0E}"/>
              </a:ext>
            </a:extLst>
          </p:cNvPr>
          <p:cNvSpPr/>
          <p:nvPr/>
        </p:nvSpPr>
        <p:spPr>
          <a:xfrm>
            <a:off x="1269544" y="2433276"/>
            <a:ext cx="4700676" cy="1464193"/>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a16="http://schemas.microsoft.com/office/drawing/2014/main" id="{3EE28FFF-ECA2-5E4F-9744-B1D5EBD76B83}"/>
              </a:ext>
            </a:extLst>
          </p:cNvPr>
          <p:cNvSpPr/>
          <p:nvPr/>
        </p:nvSpPr>
        <p:spPr>
          <a:xfrm>
            <a:off x="1269544" y="4240728"/>
            <a:ext cx="4700676" cy="2064292"/>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a:extLst>
              <a:ext uri="{FF2B5EF4-FFF2-40B4-BE49-F238E27FC236}">
                <a16:creationId xmlns:a16="http://schemas.microsoft.com/office/drawing/2014/main" id="{4B619477-B077-9CA7-C735-F26F497A2DAD}"/>
              </a:ext>
            </a:extLst>
          </p:cNvPr>
          <p:cNvSpPr/>
          <p:nvPr/>
        </p:nvSpPr>
        <p:spPr>
          <a:xfrm>
            <a:off x="6526124" y="1054054"/>
            <a:ext cx="4256761" cy="1569660"/>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a:extLst>
              <a:ext uri="{FF2B5EF4-FFF2-40B4-BE49-F238E27FC236}">
                <a16:creationId xmlns:a16="http://schemas.microsoft.com/office/drawing/2014/main" id="{4C393A1F-7F29-E1C5-7ACD-17A0104F9A2F}"/>
              </a:ext>
            </a:extLst>
          </p:cNvPr>
          <p:cNvSpPr/>
          <p:nvPr/>
        </p:nvSpPr>
        <p:spPr>
          <a:xfrm>
            <a:off x="6553900" y="2829708"/>
            <a:ext cx="4228986" cy="2233136"/>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35264288"/>
      </p:ext>
    </p:extLst>
  </p:cSld>
  <p:clrMapOvr>
    <a:masterClrMapping/>
  </p:clrMapOvr>
  <p:transition spd="slow" advTm="39636">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BF4C50E-4847-634B-9AC8-F6D0B3560EBF}"/>
              </a:ext>
            </a:extLst>
          </p:cNvPr>
          <p:cNvSpPr/>
          <p:nvPr/>
        </p:nvSpPr>
        <p:spPr>
          <a:xfrm>
            <a:off x="0" y="0"/>
            <a:ext cx="121920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0" name="TextBox 9">
            <a:extLst>
              <a:ext uri="{FF2B5EF4-FFF2-40B4-BE49-F238E27FC236}">
                <a16:creationId xmlns:a16="http://schemas.microsoft.com/office/drawing/2014/main" id="{4B018C29-D01D-544D-B2C2-EC6F6CC587F8}"/>
              </a:ext>
            </a:extLst>
          </p:cNvPr>
          <p:cNvSpPr txBox="1"/>
          <p:nvPr/>
        </p:nvSpPr>
        <p:spPr>
          <a:xfrm>
            <a:off x="5322277" y="4557398"/>
            <a:ext cx="4940003" cy="1292662"/>
          </a:xfrm>
          <a:prstGeom prst="rect">
            <a:avLst/>
          </a:prstGeom>
        </p:spPr>
        <p:txBody>
          <a:bodyPr wrap="square" lIns="0" tIns="0" rIns="0" bIns="0" rtlCol="0" anchor="t">
            <a:spAutoFit/>
          </a:bodyPr>
          <a:lstStyle/>
          <a:p>
            <a:pPr algn="r"/>
            <a:r>
              <a:rPr lang="en-US" sz="4200" b="1" dirty="0">
                <a:solidFill>
                  <a:srgbClr val="FFFFFF"/>
                </a:solidFill>
                <a:latin typeface="Montserrat SemiBold" pitchFamily="2" charset="77"/>
              </a:rPr>
              <a:t>CLOSING THOUGHTS</a:t>
            </a:r>
          </a:p>
        </p:txBody>
      </p:sp>
      <p:sp>
        <p:nvSpPr>
          <p:cNvPr id="2" name="Foliennummernplatzhalter 1">
            <a:extLst>
              <a:ext uri="{FF2B5EF4-FFF2-40B4-BE49-F238E27FC236}">
                <a16:creationId xmlns:a16="http://schemas.microsoft.com/office/drawing/2014/main" id="{76AD114D-9375-324F-B2E6-C82C182061D2}"/>
              </a:ext>
            </a:extLst>
          </p:cNvPr>
          <p:cNvSpPr>
            <a:spLocks noGrp="1"/>
          </p:cNvSpPr>
          <p:nvPr>
            <p:ph type="sldNum" sz="quarter" idx="12"/>
          </p:nvPr>
        </p:nvSpPr>
        <p:spPr/>
        <p:txBody>
          <a:bodyPr/>
          <a:lstStyle/>
          <a:p>
            <a:fld id="{CC4BCE58-2AE7-7E42-BC9B-DDBBC90180E6}" type="slidenum">
              <a:rPr lang="de-DE" smtClean="0"/>
              <a:t>33</a:t>
            </a:fld>
            <a:endParaRPr lang="de-DE" dirty="0"/>
          </a:p>
        </p:txBody>
      </p:sp>
    </p:spTree>
    <p:extLst>
      <p:ext uri="{BB962C8B-B14F-4D97-AF65-F5344CB8AC3E}">
        <p14:creationId xmlns:p14="http://schemas.microsoft.com/office/powerpoint/2010/main" val="1767221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1277"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947471" y="316978"/>
            <a:ext cx="23767" cy="761413"/>
          </a:xfrm>
          <a:prstGeom prst="rect">
            <a:avLst/>
          </a:prstGeom>
          <a:solidFill>
            <a:srgbClr val="FFFFFF"/>
          </a:solidFill>
        </p:spPr>
      </p:sp>
      <p:sp>
        <p:nvSpPr>
          <p:cNvPr id="23" name="TextBox 9">
            <a:extLst>
              <a:ext uri="{FF2B5EF4-FFF2-40B4-BE49-F238E27FC236}">
                <a16:creationId xmlns:a16="http://schemas.microsoft.com/office/drawing/2014/main" id="{37D26C7F-2DDA-7340-BF3D-8314AD66EE98}"/>
              </a:ext>
            </a:extLst>
          </p:cNvPr>
          <p:cNvSpPr txBox="1"/>
          <p:nvPr/>
        </p:nvSpPr>
        <p:spPr>
          <a:xfrm>
            <a:off x="526075" y="4775085"/>
            <a:ext cx="4669270" cy="861774"/>
          </a:xfrm>
          <a:prstGeom prst="rect">
            <a:avLst/>
          </a:prstGeom>
        </p:spPr>
        <p:txBody>
          <a:bodyPr wrap="square" lIns="0" tIns="0" rIns="0" bIns="0" rtlCol="0" anchor="t">
            <a:spAutoFit/>
          </a:bodyPr>
          <a:lstStyle/>
          <a:p>
            <a:r>
              <a:rPr lang="en-US" sz="2800" b="1" dirty="0">
                <a:solidFill>
                  <a:srgbClr val="FFFFFF"/>
                </a:solidFill>
                <a:latin typeface="Montserrat SemiBold" pitchFamily="2" charset="77"/>
              </a:rPr>
              <a:t>LITERATURE</a:t>
            </a:r>
          </a:p>
          <a:p>
            <a:pPr algn="r"/>
            <a:endParaRPr lang="en-US" sz="2800" b="1" dirty="0">
              <a:solidFill>
                <a:srgbClr val="FFFFFF"/>
              </a:solidFill>
              <a:latin typeface="Montserrat SemiBold" pitchFamily="2" charset="77"/>
            </a:endParaRPr>
          </a:p>
        </p:txBody>
      </p:sp>
      <p:sp>
        <p:nvSpPr>
          <p:cNvPr id="27" name="Textfeld 26">
            <a:extLst>
              <a:ext uri="{FF2B5EF4-FFF2-40B4-BE49-F238E27FC236}">
                <a16:creationId xmlns:a16="http://schemas.microsoft.com/office/drawing/2014/main" id="{D777EF6C-7963-0B4E-81AB-B9D5052CD0F8}"/>
              </a:ext>
            </a:extLst>
          </p:cNvPr>
          <p:cNvSpPr txBox="1"/>
          <p:nvPr/>
        </p:nvSpPr>
        <p:spPr>
          <a:xfrm>
            <a:off x="5760523" y="843677"/>
            <a:ext cx="5905402" cy="2970044"/>
          </a:xfrm>
          <a:prstGeom prst="rect">
            <a:avLst/>
          </a:prstGeom>
          <a:noFill/>
        </p:spPr>
        <p:txBody>
          <a:bodyPr wrap="square" rtlCol="0">
            <a:spAutoFit/>
          </a:bodyPr>
          <a:lstStyle/>
          <a:p>
            <a:pPr marL="171450" indent="-171450">
              <a:buFont typeface="Arial" panose="020B0604020202020204" pitchFamily="34" charset="0"/>
              <a:buChar char="•"/>
            </a:pPr>
            <a:r>
              <a:rPr lang="de-DE" sz="1100" dirty="0">
                <a:latin typeface="Helvetica Light" panose="020B0403020202020204" pitchFamily="34" charset="0"/>
              </a:rPr>
              <a:t>Google LLC (2020): MLOps: Continuous </a:t>
            </a:r>
            <a:r>
              <a:rPr lang="de-DE" sz="1100" dirty="0" err="1">
                <a:latin typeface="Helvetica Light" panose="020B0403020202020204" pitchFamily="34" charset="0"/>
              </a:rPr>
              <a:t>delivery</a:t>
            </a:r>
            <a:r>
              <a:rPr lang="de-DE" sz="1100" dirty="0">
                <a:latin typeface="Helvetica Light" panose="020B0403020202020204" pitchFamily="34" charset="0"/>
              </a:rPr>
              <a:t> and </a:t>
            </a:r>
            <a:r>
              <a:rPr lang="de-DE" sz="1100" dirty="0" err="1">
                <a:latin typeface="Helvetica Light" panose="020B0403020202020204" pitchFamily="34" charset="0"/>
              </a:rPr>
              <a:t>automation</a:t>
            </a:r>
            <a:r>
              <a:rPr lang="de-DE" sz="1100" dirty="0">
                <a:latin typeface="Helvetica Light" panose="020B0403020202020204" pitchFamily="34" charset="0"/>
              </a:rPr>
              <a:t> </a:t>
            </a:r>
            <a:r>
              <a:rPr lang="de-DE" sz="1100" dirty="0" err="1">
                <a:latin typeface="Helvetica Light" panose="020B0403020202020204" pitchFamily="34" charset="0"/>
              </a:rPr>
              <a:t>pipelines</a:t>
            </a:r>
            <a:r>
              <a:rPr lang="de-DE" sz="1100" dirty="0">
                <a:latin typeface="Helvetica Light" panose="020B0403020202020204" pitchFamily="34" charset="0"/>
              </a:rPr>
              <a:t> in machine </a:t>
            </a:r>
            <a:r>
              <a:rPr lang="de-DE" sz="1100" dirty="0" err="1">
                <a:latin typeface="Helvetica Light" panose="020B0403020202020204" pitchFamily="34" charset="0"/>
              </a:rPr>
              <a:t>learning</a:t>
            </a:r>
            <a:r>
              <a:rPr lang="de-DE" sz="1100" dirty="0">
                <a:latin typeface="Helvetica Light" panose="020B0403020202020204" pitchFamily="34" charset="0"/>
              </a:rPr>
              <a:t>. Online verfügbar unter https://cloud.google.com/architecture/mlops-continuous-delivery-and-automation-pipelines-in-machine-learning, zuletzt aktualisiert am 07.01.2020, zuletzt geprüft am 02.07.2022.</a:t>
            </a:r>
          </a:p>
          <a:p>
            <a:pPr marL="171450" indent="-171450">
              <a:buFont typeface="Arial" panose="020B0604020202020204" pitchFamily="34" charset="0"/>
              <a:buChar char="•"/>
            </a:pPr>
            <a:endParaRPr lang="de-DE" sz="1100" dirty="0">
              <a:latin typeface="Helvetica Light" panose="020B0403020202020204" pitchFamily="34" charset="0"/>
            </a:endParaRPr>
          </a:p>
          <a:p>
            <a:pPr marL="171450" indent="-171450">
              <a:buFont typeface="Arial" panose="020B0604020202020204" pitchFamily="34" charset="0"/>
              <a:buChar char="•"/>
            </a:pPr>
            <a:r>
              <a:rPr lang="de-DE" sz="1100" dirty="0">
                <a:latin typeface="Helvetica Light" panose="020B0403020202020204" pitchFamily="34" charset="0"/>
              </a:rPr>
              <a:t>Google LLC (2019): TFX. TensorFlow Extended (TFX) </a:t>
            </a:r>
            <a:r>
              <a:rPr lang="de-DE" sz="1100" dirty="0" err="1">
                <a:latin typeface="Helvetica Light" panose="020B0403020202020204" pitchFamily="34" charset="0"/>
              </a:rPr>
              <a:t>is</a:t>
            </a:r>
            <a:r>
              <a:rPr lang="de-DE" sz="1100" dirty="0">
                <a:latin typeface="Helvetica Light" panose="020B0403020202020204" pitchFamily="34" charset="0"/>
              </a:rPr>
              <a:t> an end-</a:t>
            </a:r>
            <a:r>
              <a:rPr lang="de-DE" sz="1100" dirty="0" err="1">
                <a:latin typeface="Helvetica Light" panose="020B0403020202020204" pitchFamily="34" charset="0"/>
              </a:rPr>
              <a:t>to</a:t>
            </a:r>
            <a:r>
              <a:rPr lang="de-DE" sz="1100" dirty="0">
                <a:latin typeface="Helvetica Light" panose="020B0403020202020204" pitchFamily="34" charset="0"/>
              </a:rPr>
              <a:t>-end </a:t>
            </a:r>
            <a:r>
              <a:rPr lang="de-DE" sz="1100" dirty="0" err="1">
                <a:latin typeface="Helvetica Light" panose="020B0403020202020204" pitchFamily="34" charset="0"/>
              </a:rPr>
              <a:t>platform</a:t>
            </a:r>
            <a:r>
              <a:rPr lang="de-DE" sz="1100" dirty="0">
                <a:latin typeface="Helvetica Light" panose="020B0403020202020204" pitchFamily="34" charset="0"/>
              </a:rPr>
              <a:t> </a:t>
            </a:r>
            <a:r>
              <a:rPr lang="de-DE" sz="1100" dirty="0" err="1">
                <a:latin typeface="Helvetica Light" panose="020B0403020202020204" pitchFamily="34" charset="0"/>
              </a:rPr>
              <a:t>for</a:t>
            </a:r>
            <a:r>
              <a:rPr lang="de-DE" sz="1100" dirty="0">
                <a:latin typeface="Helvetica Light" panose="020B0403020202020204" pitchFamily="34" charset="0"/>
              </a:rPr>
              <a:t> </a:t>
            </a:r>
            <a:r>
              <a:rPr lang="de-DE" sz="1100" dirty="0" err="1">
                <a:latin typeface="Helvetica Light" panose="020B0403020202020204" pitchFamily="34" charset="0"/>
              </a:rPr>
              <a:t>deploying</a:t>
            </a:r>
            <a:r>
              <a:rPr lang="de-DE" sz="1100" dirty="0">
                <a:latin typeface="Helvetica Light" panose="020B0403020202020204" pitchFamily="34" charset="0"/>
              </a:rPr>
              <a:t> production ML </a:t>
            </a:r>
            <a:r>
              <a:rPr lang="de-DE" sz="1100" dirty="0" err="1">
                <a:latin typeface="Helvetica Light" panose="020B0403020202020204" pitchFamily="34" charset="0"/>
              </a:rPr>
              <a:t>pipelines</a:t>
            </a:r>
            <a:r>
              <a:rPr lang="de-DE" sz="1100" dirty="0">
                <a:latin typeface="Helvetica Light" panose="020B0403020202020204" pitchFamily="34" charset="0"/>
              </a:rPr>
              <a:t>. Online verfügbar unter https://www.tensorflow.org/tfx, zuletzt geprüft am 08.07.2022.</a:t>
            </a:r>
          </a:p>
          <a:p>
            <a:pPr marL="171450" indent="-171450">
              <a:buFont typeface="Arial" panose="020B0604020202020204" pitchFamily="34" charset="0"/>
              <a:buChar char="•"/>
            </a:pPr>
            <a:endParaRPr lang="de-DE" sz="1100" dirty="0">
              <a:latin typeface="Helvetica Light" panose="020B0403020202020204" pitchFamily="34" charset="0"/>
            </a:endParaRPr>
          </a:p>
          <a:p>
            <a:pPr marL="171450" indent="-171450">
              <a:buFont typeface="Arial" panose="020B0604020202020204" pitchFamily="34" charset="0"/>
              <a:buChar char="•"/>
            </a:pPr>
            <a:r>
              <a:rPr lang="de-DE" sz="1100" dirty="0">
                <a:latin typeface="Helvetica Light" panose="020B0403020202020204" pitchFamily="34" charset="0"/>
              </a:rPr>
              <a:t>Lu, Jie; Liu, </a:t>
            </a:r>
            <a:r>
              <a:rPr lang="de-DE" sz="1100" dirty="0" err="1">
                <a:latin typeface="Helvetica Light" panose="020B0403020202020204" pitchFamily="34" charset="0"/>
              </a:rPr>
              <a:t>Anjin</a:t>
            </a:r>
            <a:r>
              <a:rPr lang="de-DE" sz="1100" dirty="0">
                <a:latin typeface="Helvetica Light" panose="020B0403020202020204" pitchFamily="34" charset="0"/>
              </a:rPr>
              <a:t>; Dong, Fan; </a:t>
            </a:r>
            <a:r>
              <a:rPr lang="de-DE" sz="1100" dirty="0" err="1">
                <a:latin typeface="Helvetica Light" panose="020B0403020202020204" pitchFamily="34" charset="0"/>
              </a:rPr>
              <a:t>Gu</a:t>
            </a:r>
            <a:r>
              <a:rPr lang="de-DE" sz="1100" dirty="0">
                <a:latin typeface="Helvetica Light" panose="020B0403020202020204" pitchFamily="34" charset="0"/>
              </a:rPr>
              <a:t>, Feng; Gama, Joao; Zhang, </a:t>
            </a:r>
            <a:r>
              <a:rPr lang="de-DE" sz="1100" dirty="0" err="1">
                <a:latin typeface="Helvetica Light" panose="020B0403020202020204" pitchFamily="34" charset="0"/>
              </a:rPr>
              <a:t>Guangquan</a:t>
            </a:r>
            <a:r>
              <a:rPr lang="de-DE" sz="1100" dirty="0">
                <a:latin typeface="Helvetica Light" panose="020B0403020202020204" pitchFamily="34" charset="0"/>
              </a:rPr>
              <a:t> (2018): Learning under Concept Drift: A Review. In: IEEE Trans. </a:t>
            </a:r>
            <a:r>
              <a:rPr lang="de-DE" sz="1100" dirty="0" err="1">
                <a:latin typeface="Helvetica Light" panose="020B0403020202020204" pitchFamily="34" charset="0"/>
              </a:rPr>
              <a:t>Knowl</a:t>
            </a:r>
            <a:r>
              <a:rPr lang="de-DE" sz="1100" dirty="0">
                <a:latin typeface="Helvetica Light" panose="020B0403020202020204" pitchFamily="34" charset="0"/>
              </a:rPr>
              <a:t>. Data Eng., S. 1. DOI: 10.1109/TKDE.2018.2876857.</a:t>
            </a:r>
          </a:p>
          <a:p>
            <a:pPr marL="171450" indent="-171450">
              <a:buFont typeface="Arial" panose="020B0604020202020204" pitchFamily="34" charset="0"/>
              <a:buChar char="•"/>
            </a:pPr>
            <a:endParaRPr lang="de-DE" sz="1100" dirty="0">
              <a:latin typeface="Helvetica Light" panose="020B0403020202020204" pitchFamily="34" charset="0"/>
            </a:endParaRPr>
          </a:p>
          <a:p>
            <a:pPr marL="171450" indent="-171450">
              <a:buFont typeface="Arial" panose="020B0604020202020204" pitchFamily="34" charset="0"/>
              <a:buChar char="•"/>
            </a:pPr>
            <a:r>
              <a:rPr lang="en-US" sz="1100" dirty="0">
                <a:latin typeface="Helvetica Light" panose="020B0403020202020204" pitchFamily="34" charset="0"/>
              </a:rPr>
              <a:t>Aggarwal, </a:t>
            </a:r>
            <a:r>
              <a:rPr lang="en-US" sz="1100" dirty="0" err="1">
                <a:latin typeface="Helvetica Light" panose="020B0403020202020204" pitchFamily="34" charset="0"/>
              </a:rPr>
              <a:t>Charu</a:t>
            </a:r>
            <a:r>
              <a:rPr lang="en-US" sz="1100" dirty="0">
                <a:latin typeface="Helvetica Light" panose="020B0403020202020204" pitchFamily="34" charset="0"/>
              </a:rPr>
              <a:t> C. (2016): Recommender Systems. The Textbook. Cham: Springer International Publishing.</a:t>
            </a:r>
            <a:endParaRPr lang="de-DE" sz="1100" dirty="0">
              <a:latin typeface="Helvetica Light" panose="020B0403020202020204" pitchFamily="34" charset="0"/>
            </a:endParaRPr>
          </a:p>
          <a:p>
            <a:endParaRPr lang="de-DE" sz="1100" dirty="0">
              <a:latin typeface="Helvetica Light" panose="020B0403020202020204" pitchFamily="34" charset="0"/>
            </a:endParaRPr>
          </a:p>
          <a:p>
            <a:pPr marL="171450" indent="-171450">
              <a:buFont typeface="Arial" panose="020B0604020202020204" pitchFamily="34" charset="0"/>
              <a:buChar char="•"/>
            </a:pPr>
            <a:endParaRPr lang="de-DE" sz="1100" dirty="0">
              <a:latin typeface="Helvetica Light" panose="020B0403020202020204" pitchFamily="34" charset="0"/>
            </a:endParaRPr>
          </a:p>
        </p:txBody>
      </p:sp>
      <p:sp>
        <p:nvSpPr>
          <p:cNvPr id="35" name="AutoShape 2">
            <a:extLst>
              <a:ext uri="{FF2B5EF4-FFF2-40B4-BE49-F238E27FC236}">
                <a16:creationId xmlns:a16="http://schemas.microsoft.com/office/drawing/2014/main" id="{A84E7608-033E-6C4B-89C4-51E8687F02FC}"/>
              </a:ext>
            </a:extLst>
          </p:cNvPr>
          <p:cNvSpPr/>
          <p:nvPr/>
        </p:nvSpPr>
        <p:spPr>
          <a:xfrm>
            <a:off x="5606906" y="1641040"/>
            <a:ext cx="40595" cy="2794000"/>
          </a:xfrm>
          <a:prstGeom prst="rect">
            <a:avLst/>
          </a:prstGeom>
          <a:solidFill>
            <a:srgbClr val="86CDCC"/>
          </a:solidFill>
        </p:spPr>
      </p:sp>
      <p:sp>
        <p:nvSpPr>
          <p:cNvPr id="2" name="Foliennummernplatzhalter 1">
            <a:extLst>
              <a:ext uri="{FF2B5EF4-FFF2-40B4-BE49-F238E27FC236}">
                <a16:creationId xmlns:a16="http://schemas.microsoft.com/office/drawing/2014/main" id="{489B809A-576E-3541-88D8-EAC9BA40F36B}"/>
              </a:ext>
            </a:extLst>
          </p:cNvPr>
          <p:cNvSpPr>
            <a:spLocks noGrp="1"/>
          </p:cNvSpPr>
          <p:nvPr>
            <p:ph type="sldNum" sz="quarter" idx="12"/>
          </p:nvPr>
        </p:nvSpPr>
        <p:spPr/>
        <p:txBody>
          <a:bodyPr/>
          <a:lstStyle/>
          <a:p>
            <a:fld id="{CC4BCE58-2AE7-7E42-BC9B-DDBBC90180E6}" type="slidenum">
              <a:rPr lang="de-DE" smtClean="0"/>
              <a:t>34</a:t>
            </a:fld>
            <a:endParaRPr lang="de-DE"/>
          </a:p>
        </p:txBody>
      </p:sp>
    </p:spTree>
    <p:custDataLst>
      <p:tags r:id="rId1"/>
    </p:custDataLst>
    <p:extLst>
      <p:ext uri="{BB962C8B-B14F-4D97-AF65-F5344CB8AC3E}">
        <p14:creationId xmlns:p14="http://schemas.microsoft.com/office/powerpoint/2010/main" val="1201756861"/>
      </p:ext>
    </p:extLst>
  </p:cSld>
  <p:clrMapOvr>
    <a:masterClrMapping/>
  </p:clrMapOvr>
  <mc:AlternateContent xmlns:mc="http://schemas.openxmlformats.org/markup-compatibility/2006" xmlns:p14="http://schemas.microsoft.com/office/powerpoint/2010/main">
    <mc:Choice Requires="p14">
      <p:transition spd="slow" p14:dur="2000" advTm="15959"/>
    </mc:Choice>
    <mc:Fallback xmlns="">
      <p:transition spd="slow" advTm="1595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6271" y="685801"/>
            <a:ext cx="276999" cy="4983479"/>
            <a:chOff x="216796" y="2"/>
            <a:chExt cx="553998" cy="9966956"/>
          </a:xfrm>
        </p:grpSpPr>
        <p:sp>
          <p:nvSpPr>
            <p:cNvPr id="4" name="AutoShape 4"/>
            <p:cNvSpPr/>
            <p:nvPr/>
          </p:nvSpPr>
          <p:spPr>
            <a:xfrm rot="16200000">
              <a:off x="-149113" y="646855"/>
              <a:ext cx="1371600" cy="77894"/>
            </a:xfrm>
            <a:prstGeom prst="rect">
              <a:avLst/>
            </a:prstGeom>
            <a:solidFill>
              <a:srgbClr val="65C1BE"/>
            </a:solidFill>
          </p:spPr>
        </p:sp>
        <p:sp>
          <p:nvSpPr>
            <p:cNvPr id="5" name="TextBox 5"/>
            <p:cNvSpPr txBox="1"/>
            <p:nvPr/>
          </p:nvSpPr>
          <p:spPr>
            <a:xfrm rot="16200000">
              <a:off x="-3555859" y="5640305"/>
              <a:ext cx="8099308" cy="553998"/>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FUNDAMENTAL CONCEPTS</a:t>
              </a:r>
            </a:p>
          </p:txBody>
        </p:sp>
      </p:grpSp>
      <p:sp>
        <p:nvSpPr>
          <p:cNvPr id="20" name="TextBox 19">
            <a:extLst>
              <a:ext uri="{FF2B5EF4-FFF2-40B4-BE49-F238E27FC236}">
                <a16:creationId xmlns:a16="http://schemas.microsoft.com/office/drawing/2014/main" id="{E654D9C2-B96B-C345-8788-82910505C99B}"/>
              </a:ext>
            </a:extLst>
          </p:cNvPr>
          <p:cNvSpPr txBox="1"/>
          <p:nvPr/>
        </p:nvSpPr>
        <p:spPr>
          <a:xfrm>
            <a:off x="4693149" y="767462"/>
            <a:ext cx="3428203" cy="529184"/>
          </a:xfrm>
          <a:prstGeom prst="rect">
            <a:avLst/>
          </a:prstGeom>
        </p:spPr>
        <p:txBody>
          <a:bodyPr wrap="square" lIns="0" tIns="0" rIns="0" bIns="0" rtlCol="0" anchor="t">
            <a:spAutoFit/>
          </a:bodyPr>
          <a:lstStyle/>
          <a:p>
            <a:pPr fontAlgn="base">
              <a:lnSpc>
                <a:spcPct val="150000"/>
              </a:lnSpc>
            </a:pPr>
            <a:endParaRPr lang="de-DE" sz="1100" dirty="0">
              <a:latin typeface="Helvetica Light" panose="020B0403020202020204" pitchFamily="34" charset="0"/>
            </a:endParaRPr>
          </a:p>
          <a:p>
            <a:pPr>
              <a:lnSpc>
                <a:spcPts val="2427"/>
              </a:lnSpc>
            </a:pPr>
            <a:endParaRPr lang="de-DE" sz="1733" dirty="0">
              <a:solidFill>
                <a:srgbClr val="272523"/>
              </a:solidFill>
              <a:latin typeface="Barlow Light"/>
            </a:endParaRPr>
          </a:p>
        </p:txBody>
      </p:sp>
      <p:sp>
        <p:nvSpPr>
          <p:cNvPr id="23" name="TextBox 5">
            <a:extLst>
              <a:ext uri="{FF2B5EF4-FFF2-40B4-BE49-F238E27FC236}">
                <a16:creationId xmlns:a16="http://schemas.microsoft.com/office/drawing/2014/main" id="{653A99CF-23E1-7846-ADDC-45F294A3C3E5}"/>
              </a:ext>
            </a:extLst>
          </p:cNvPr>
          <p:cNvSpPr txBox="1"/>
          <p:nvPr/>
        </p:nvSpPr>
        <p:spPr>
          <a:xfrm>
            <a:off x="1575073" y="247195"/>
            <a:ext cx="4642529" cy="271869"/>
          </a:xfrm>
          <a:prstGeom prst="rect">
            <a:avLst/>
          </a:prstGeom>
        </p:spPr>
        <p:txBody>
          <a:bodyPr wrap="square" lIns="0" tIns="0" rIns="0" bIns="0" rtlCol="0" anchor="t">
            <a:spAutoFit/>
          </a:bodyPr>
          <a:lstStyle/>
          <a:p>
            <a:pPr algn="ctr">
              <a:lnSpc>
                <a:spcPts val="2400"/>
              </a:lnSpc>
            </a:pPr>
            <a:r>
              <a:rPr lang="de-DE" sz="1600" spc="240" dirty="0">
                <a:solidFill>
                  <a:srgbClr val="272523"/>
                </a:solidFill>
                <a:latin typeface="Barlow Light"/>
              </a:rPr>
              <a:t>INTRODUCTION</a:t>
            </a:r>
            <a:endParaRPr lang="en-US" sz="1600" spc="240" dirty="0">
              <a:solidFill>
                <a:srgbClr val="272523"/>
              </a:solidFill>
              <a:latin typeface="Barlow Light"/>
            </a:endParaRPr>
          </a:p>
        </p:txBody>
      </p:sp>
      <p:sp>
        <p:nvSpPr>
          <p:cNvPr id="2" name="Foliennummernplatzhalter 1">
            <a:extLst>
              <a:ext uri="{FF2B5EF4-FFF2-40B4-BE49-F238E27FC236}">
                <a16:creationId xmlns:a16="http://schemas.microsoft.com/office/drawing/2014/main" id="{FADD0D65-91B8-6A4A-806C-AEF81571F9AC}"/>
              </a:ext>
            </a:extLst>
          </p:cNvPr>
          <p:cNvSpPr>
            <a:spLocks noGrp="1"/>
          </p:cNvSpPr>
          <p:nvPr>
            <p:ph type="sldNum" sz="quarter" idx="12"/>
          </p:nvPr>
        </p:nvSpPr>
        <p:spPr/>
        <p:txBody>
          <a:bodyPr/>
          <a:lstStyle/>
          <a:p>
            <a:fld id="{CC4BCE58-2AE7-7E42-BC9B-DDBBC90180E6}" type="slidenum">
              <a:rPr lang="de-DE" smtClean="0"/>
              <a:t>4</a:t>
            </a:fld>
            <a:endParaRPr lang="de-DE"/>
          </a:p>
        </p:txBody>
      </p:sp>
      <p:cxnSp>
        <p:nvCxnSpPr>
          <p:cNvPr id="21" name="Gerade Verbindung 20">
            <a:extLst>
              <a:ext uri="{FF2B5EF4-FFF2-40B4-BE49-F238E27FC236}">
                <a16:creationId xmlns:a16="http://schemas.microsoft.com/office/drawing/2014/main" id="{5F0CC530-0F4A-7240-87A1-D18A3B7FF4FC}"/>
              </a:ext>
            </a:extLst>
          </p:cNvPr>
          <p:cNvCxnSpPr>
            <a:cxnSpLocks/>
          </p:cNvCxnSpPr>
          <p:nvPr/>
        </p:nvCxnSpPr>
        <p:spPr>
          <a:xfrm flipV="1">
            <a:off x="1786568" y="618118"/>
            <a:ext cx="4086613" cy="1"/>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6" name="Textfeld 5">
            <a:extLst>
              <a:ext uri="{FF2B5EF4-FFF2-40B4-BE49-F238E27FC236}">
                <a16:creationId xmlns:a16="http://schemas.microsoft.com/office/drawing/2014/main" id="{2E0B79F1-3D21-1DC2-C2A0-A1CC06FF6A93}"/>
              </a:ext>
            </a:extLst>
          </p:cNvPr>
          <p:cNvSpPr txBox="1"/>
          <p:nvPr/>
        </p:nvSpPr>
        <p:spPr>
          <a:xfrm>
            <a:off x="666310" y="1397794"/>
            <a:ext cx="3611720" cy="335989"/>
          </a:xfrm>
          <a:prstGeom prst="rect">
            <a:avLst/>
          </a:prstGeom>
          <a:noFill/>
        </p:spPr>
        <p:txBody>
          <a:bodyPr wrap="square">
            <a:spAutoFit/>
          </a:bodyPr>
          <a:lstStyle/>
          <a:p>
            <a:pPr>
              <a:lnSpc>
                <a:spcPts val="1919"/>
              </a:lnSpc>
            </a:pPr>
            <a:r>
              <a:rPr lang="en-US" sz="1800" b="1" dirty="0">
                <a:solidFill>
                  <a:schemeClr val="tx1">
                    <a:lumMod val="75000"/>
                    <a:lumOff val="25000"/>
                  </a:schemeClr>
                </a:solidFill>
                <a:latin typeface="Montserrat SemiBold" pitchFamily="2" charset="77"/>
              </a:rPr>
              <a:t>Machine Learning (ML)</a:t>
            </a:r>
          </a:p>
        </p:txBody>
      </p:sp>
      <p:sp>
        <p:nvSpPr>
          <p:cNvPr id="9" name="Textfeld 8">
            <a:extLst>
              <a:ext uri="{FF2B5EF4-FFF2-40B4-BE49-F238E27FC236}">
                <a16:creationId xmlns:a16="http://schemas.microsoft.com/office/drawing/2014/main" id="{1762F727-7F67-21A6-5A53-6A333C5C544D}"/>
              </a:ext>
            </a:extLst>
          </p:cNvPr>
          <p:cNvSpPr txBox="1"/>
          <p:nvPr/>
        </p:nvSpPr>
        <p:spPr>
          <a:xfrm>
            <a:off x="818710" y="1921350"/>
            <a:ext cx="6174470"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Algorithms that leverage data to learn patterns and generalizations in it</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 Used to make predictions and classifications</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Successfully employed in medicine, self-driving cars and e-commerce</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One of the fastest growing technical fields in industry (est. revenue: $51bn)</a:t>
            </a:r>
          </a:p>
        </p:txBody>
      </p:sp>
      <p:sp>
        <p:nvSpPr>
          <p:cNvPr id="11" name="Textfeld 10">
            <a:extLst>
              <a:ext uri="{FF2B5EF4-FFF2-40B4-BE49-F238E27FC236}">
                <a16:creationId xmlns:a16="http://schemas.microsoft.com/office/drawing/2014/main" id="{DAE472D1-F612-0CD9-C2DA-CAF4AE7352AD}"/>
              </a:ext>
            </a:extLst>
          </p:cNvPr>
          <p:cNvSpPr txBox="1"/>
          <p:nvPr/>
        </p:nvSpPr>
        <p:spPr>
          <a:xfrm>
            <a:off x="571396" y="3871363"/>
            <a:ext cx="3611720" cy="335989"/>
          </a:xfrm>
          <a:prstGeom prst="rect">
            <a:avLst/>
          </a:prstGeom>
          <a:noFill/>
        </p:spPr>
        <p:txBody>
          <a:bodyPr wrap="square">
            <a:spAutoFit/>
          </a:bodyPr>
          <a:lstStyle/>
          <a:p>
            <a:pPr>
              <a:lnSpc>
                <a:spcPts val="1919"/>
              </a:lnSpc>
            </a:pPr>
            <a:r>
              <a:rPr lang="en-US" sz="1800" b="1" dirty="0">
                <a:solidFill>
                  <a:schemeClr val="tx1">
                    <a:lumMod val="75000"/>
                    <a:lumOff val="25000"/>
                  </a:schemeClr>
                </a:solidFill>
                <a:latin typeface="Montserrat SemiBold" pitchFamily="2" charset="77"/>
              </a:rPr>
              <a:t>Recommender Systems (RS)</a:t>
            </a:r>
          </a:p>
        </p:txBody>
      </p:sp>
      <p:sp>
        <p:nvSpPr>
          <p:cNvPr id="12" name="Textfeld 11">
            <a:extLst>
              <a:ext uri="{FF2B5EF4-FFF2-40B4-BE49-F238E27FC236}">
                <a16:creationId xmlns:a16="http://schemas.microsoft.com/office/drawing/2014/main" id="{732505B4-EE1B-540F-51A2-65AA0136836A}"/>
              </a:ext>
            </a:extLst>
          </p:cNvPr>
          <p:cNvSpPr txBox="1"/>
          <p:nvPr/>
        </p:nvSpPr>
        <p:spPr>
          <a:xfrm>
            <a:off x="818710" y="4394919"/>
            <a:ext cx="5797243"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One of the most prominent applications of ML</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Recommendations with collected user data</a:t>
            </a:r>
          </a:p>
          <a:p>
            <a:pPr marL="171450" indent="-171450">
              <a:buFont typeface="Arial" panose="020B0604020202020204" pitchFamily="34" charset="0"/>
              <a:buChar char="•"/>
            </a:pPr>
            <a:endParaRPr lang="en-US" sz="1200" dirty="0">
              <a:solidFill>
                <a:srgbClr val="272523"/>
              </a:solidFill>
              <a:latin typeface="Montserrat Medium" panose="00000600000000000000" pitchFamily="2" charset="0"/>
              <a:sym typeface="Wingdings" panose="05000000000000000000" pitchFamily="2" charset="2"/>
            </a:endParaRPr>
          </a:p>
          <a:p>
            <a:pPr marL="171450" indent="-171450">
              <a:buFont typeface="Arial" panose="020B0604020202020204" pitchFamily="34" charset="0"/>
              <a:buChar char="•"/>
            </a:pPr>
            <a:r>
              <a:rPr lang="en-US" sz="1200" dirty="0">
                <a:solidFill>
                  <a:srgbClr val="272523"/>
                </a:solidFill>
                <a:latin typeface="Montserrat Medium" panose="00000600000000000000" pitchFamily="2" charset="0"/>
                <a:sym typeface="Wingdings" panose="05000000000000000000" pitchFamily="2" charset="2"/>
              </a:rPr>
              <a:t>Wide-spread in E-Commerce and Streaming Services</a:t>
            </a:r>
          </a:p>
        </p:txBody>
      </p:sp>
      <p:pic>
        <p:nvPicPr>
          <p:cNvPr id="13" name="Grafik 12">
            <a:extLst>
              <a:ext uri="{FF2B5EF4-FFF2-40B4-BE49-F238E27FC236}">
                <a16:creationId xmlns:a16="http://schemas.microsoft.com/office/drawing/2014/main" id="{BB24CD62-85D4-FA46-C19D-CC9021DEEE82}"/>
              </a:ext>
            </a:extLst>
          </p:cNvPr>
          <p:cNvPicPr>
            <a:picLocks noChangeAspect="1"/>
          </p:cNvPicPr>
          <p:nvPr/>
        </p:nvPicPr>
        <p:blipFill>
          <a:blip r:embed="rId4"/>
          <a:stretch>
            <a:fillRect/>
          </a:stretch>
        </p:blipFill>
        <p:spPr>
          <a:xfrm>
            <a:off x="7567295" y="1539596"/>
            <a:ext cx="3611720" cy="1231792"/>
          </a:xfrm>
          <a:prstGeom prst="rect">
            <a:avLst/>
          </a:prstGeom>
        </p:spPr>
      </p:pic>
      <p:pic>
        <p:nvPicPr>
          <p:cNvPr id="17" name="Grafik 16">
            <a:extLst>
              <a:ext uri="{FF2B5EF4-FFF2-40B4-BE49-F238E27FC236}">
                <a16:creationId xmlns:a16="http://schemas.microsoft.com/office/drawing/2014/main" id="{9F0F59D2-3E39-D394-29EF-482B85893A37}"/>
              </a:ext>
            </a:extLst>
          </p:cNvPr>
          <p:cNvPicPr>
            <a:picLocks noChangeAspect="1"/>
          </p:cNvPicPr>
          <p:nvPr/>
        </p:nvPicPr>
        <p:blipFill>
          <a:blip r:embed="rId5"/>
          <a:stretch>
            <a:fillRect/>
          </a:stretch>
        </p:blipFill>
        <p:spPr>
          <a:xfrm>
            <a:off x="7615823" y="3190573"/>
            <a:ext cx="3566652" cy="2220009"/>
          </a:xfrm>
          <a:prstGeom prst="rect">
            <a:avLst/>
          </a:prstGeom>
          <a:ln>
            <a:solidFill>
              <a:schemeClr val="tx1"/>
            </a:solidFill>
          </a:ln>
        </p:spPr>
      </p:pic>
      <p:sp>
        <p:nvSpPr>
          <p:cNvPr id="19" name="Textfeld 18">
            <a:extLst>
              <a:ext uri="{FF2B5EF4-FFF2-40B4-BE49-F238E27FC236}">
                <a16:creationId xmlns:a16="http://schemas.microsoft.com/office/drawing/2014/main" id="{7616BA68-3A24-D53D-DBAB-2C3AF92A2AC9}"/>
              </a:ext>
            </a:extLst>
          </p:cNvPr>
          <p:cNvSpPr txBox="1"/>
          <p:nvPr/>
        </p:nvSpPr>
        <p:spPr>
          <a:xfrm>
            <a:off x="-2942424" y="6642098"/>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Gartner (2021); Algorithmia (2020); </a:t>
            </a:r>
            <a:r>
              <a:rPr lang="de-DE" sz="600" dirty="0" err="1">
                <a:solidFill>
                  <a:schemeClr val="tx1">
                    <a:lumMod val="50000"/>
                    <a:lumOff val="50000"/>
                  </a:schemeClr>
                </a:solidFill>
              </a:rPr>
              <a:t>Refinitiv</a:t>
            </a:r>
            <a:r>
              <a:rPr lang="de-DE" sz="600" dirty="0">
                <a:solidFill>
                  <a:schemeClr val="tx1">
                    <a:lumMod val="50000"/>
                    <a:lumOff val="50000"/>
                  </a:schemeClr>
                </a:solidFill>
              </a:rPr>
              <a:t> (2020)</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1883897775"/>
      </p:ext>
    </p:extLst>
  </p:cSld>
  <p:clrMapOvr>
    <a:masterClrMapping/>
  </p:clrMapOvr>
  <p:transition spd="slow" advTm="39636">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348836" y="685800"/>
            <a:ext cx="271869" cy="3638923"/>
            <a:chOff x="221950" y="0"/>
            <a:chExt cx="543738" cy="7277845"/>
          </a:xfrm>
        </p:grpSpPr>
        <p:sp>
          <p:nvSpPr>
            <p:cNvPr id="4" name="AutoShape 4"/>
            <p:cNvSpPr/>
            <p:nvPr/>
          </p:nvSpPr>
          <p:spPr>
            <a:xfrm rot="-5400000">
              <a:off x="-149113" y="646853"/>
              <a:ext cx="1371600" cy="77893"/>
            </a:xfrm>
            <a:prstGeom prst="rect">
              <a:avLst/>
            </a:prstGeom>
            <a:solidFill>
              <a:srgbClr val="65C1BE"/>
            </a:solidFill>
          </p:spPr>
        </p:sp>
        <p:sp>
          <p:nvSpPr>
            <p:cNvPr id="5" name="TextBox 5"/>
            <p:cNvSpPr txBox="1"/>
            <p:nvPr/>
          </p:nvSpPr>
          <p:spPr>
            <a:xfrm rot="16200000">
              <a:off x="-2211281" y="4300877"/>
              <a:ext cx="5410199" cy="543738"/>
            </a:xfrm>
            <a:prstGeom prst="rect">
              <a:avLst/>
            </a:prstGeom>
          </p:spPr>
          <p:txBody>
            <a:bodyPr lIns="0" tIns="0" rIns="0" bIns="0" rtlCol="0" anchor="t">
              <a:spAutoFit/>
            </a:bodyPr>
            <a:lstStyle/>
            <a:p>
              <a:pPr algn="r">
                <a:lnSpc>
                  <a:spcPts val="2400"/>
                </a:lnSpc>
              </a:pPr>
              <a:r>
                <a:rPr lang="en-US" sz="1600" spc="240" dirty="0">
                  <a:solidFill>
                    <a:srgbClr val="272523"/>
                  </a:solidFill>
                  <a:latin typeface="Barlow Light"/>
                </a:rPr>
                <a:t>PROBLEM</a:t>
              </a:r>
            </a:p>
          </p:txBody>
        </p:sp>
      </p:grpSp>
      <p:sp>
        <p:nvSpPr>
          <p:cNvPr id="18" name="AutoShape 2">
            <a:extLst>
              <a:ext uri="{FF2B5EF4-FFF2-40B4-BE49-F238E27FC236}">
                <a16:creationId xmlns:a16="http://schemas.microsoft.com/office/drawing/2014/main" id="{A7BFCD2D-A946-2043-A5F1-31A174D16030}"/>
              </a:ext>
            </a:extLst>
          </p:cNvPr>
          <p:cNvSpPr/>
          <p:nvPr/>
        </p:nvSpPr>
        <p:spPr>
          <a:xfrm>
            <a:off x="-406400" y="-76200"/>
            <a:ext cx="1371600" cy="7112000"/>
          </a:xfrm>
          <a:prstGeom prst="rect">
            <a:avLst/>
          </a:prstGeom>
          <a:solidFill>
            <a:srgbClr val="86CDCC"/>
          </a:solidFill>
        </p:spPr>
      </p:sp>
      <p:sp>
        <p:nvSpPr>
          <p:cNvPr id="2" name="Textfeld 1">
            <a:extLst>
              <a:ext uri="{FF2B5EF4-FFF2-40B4-BE49-F238E27FC236}">
                <a16:creationId xmlns:a16="http://schemas.microsoft.com/office/drawing/2014/main" id="{2AF5BA0B-65E4-8B4C-94E5-928DEAF8064A}"/>
              </a:ext>
            </a:extLst>
          </p:cNvPr>
          <p:cNvSpPr txBox="1"/>
          <p:nvPr/>
        </p:nvSpPr>
        <p:spPr>
          <a:xfrm>
            <a:off x="1955800" y="6553200"/>
            <a:ext cx="184731" cy="369332"/>
          </a:xfrm>
          <a:prstGeom prst="rect">
            <a:avLst/>
          </a:prstGeom>
          <a:noFill/>
        </p:spPr>
        <p:txBody>
          <a:bodyPr wrap="none" rtlCol="0">
            <a:spAutoFit/>
          </a:bodyPr>
          <a:lstStyle/>
          <a:p>
            <a:endParaRPr lang="de-DE" dirty="0"/>
          </a:p>
        </p:txBody>
      </p:sp>
      <p:sp>
        <p:nvSpPr>
          <p:cNvPr id="7" name="Foliennummernplatzhalter 6">
            <a:extLst>
              <a:ext uri="{FF2B5EF4-FFF2-40B4-BE49-F238E27FC236}">
                <a16:creationId xmlns:a16="http://schemas.microsoft.com/office/drawing/2014/main" id="{00994025-1A09-FD41-8852-3D925F56264B}"/>
              </a:ext>
            </a:extLst>
          </p:cNvPr>
          <p:cNvSpPr>
            <a:spLocks noGrp="1"/>
          </p:cNvSpPr>
          <p:nvPr>
            <p:ph type="sldNum" sz="quarter" idx="12"/>
          </p:nvPr>
        </p:nvSpPr>
        <p:spPr/>
        <p:txBody>
          <a:bodyPr/>
          <a:lstStyle/>
          <a:p>
            <a:fld id="{CC4BCE58-2AE7-7E42-BC9B-DDBBC90180E6}" type="slidenum">
              <a:rPr lang="de-DE" smtClean="0"/>
              <a:t>5</a:t>
            </a:fld>
            <a:endParaRPr lang="de-DE" dirty="0"/>
          </a:p>
        </p:txBody>
      </p:sp>
      <p:pic>
        <p:nvPicPr>
          <p:cNvPr id="8" name="Grafik 7" descr="Zurück mit einfarbiger Füllung">
            <a:extLst>
              <a:ext uri="{FF2B5EF4-FFF2-40B4-BE49-F238E27FC236}">
                <a16:creationId xmlns:a16="http://schemas.microsoft.com/office/drawing/2014/main" id="{3040425C-13F3-56B0-1F78-1F1093E22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05501" y="2852019"/>
            <a:ext cx="914400" cy="914400"/>
          </a:xfrm>
          <a:prstGeom prst="rect">
            <a:avLst/>
          </a:prstGeom>
        </p:spPr>
      </p:pic>
      <p:pic>
        <p:nvPicPr>
          <p:cNvPr id="9" name="Grafik 8" descr="Chevronpfeile mit einfarbiger Füllung">
            <a:extLst>
              <a:ext uri="{FF2B5EF4-FFF2-40B4-BE49-F238E27FC236}">
                <a16:creationId xmlns:a16="http://schemas.microsoft.com/office/drawing/2014/main" id="{191D7637-2898-849F-83E7-2DAEC352185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423611" y="2852019"/>
            <a:ext cx="914400" cy="914400"/>
          </a:xfrm>
          <a:prstGeom prst="rect">
            <a:avLst/>
          </a:prstGeom>
        </p:spPr>
      </p:pic>
      <p:pic>
        <p:nvPicPr>
          <p:cNvPr id="10" name="Graphic 69" descr="Gears">
            <a:extLst>
              <a:ext uri="{FF2B5EF4-FFF2-40B4-BE49-F238E27FC236}">
                <a16:creationId xmlns:a16="http://schemas.microsoft.com/office/drawing/2014/main" id="{432B9575-8A12-0CFD-D763-78C9B7C6BB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57012" y="2852019"/>
            <a:ext cx="914400" cy="914400"/>
          </a:xfrm>
          <a:prstGeom prst="rect">
            <a:avLst/>
          </a:prstGeom>
        </p:spPr>
      </p:pic>
      <p:sp>
        <p:nvSpPr>
          <p:cNvPr id="11" name="TextBox 19">
            <a:extLst>
              <a:ext uri="{FF2B5EF4-FFF2-40B4-BE49-F238E27FC236}">
                <a16:creationId xmlns:a16="http://schemas.microsoft.com/office/drawing/2014/main" id="{800FCDBD-1206-9C95-53D2-31A916C52F1B}"/>
              </a:ext>
            </a:extLst>
          </p:cNvPr>
          <p:cNvSpPr txBox="1"/>
          <p:nvPr/>
        </p:nvSpPr>
        <p:spPr>
          <a:xfrm>
            <a:off x="4229401" y="3766419"/>
            <a:ext cx="1866599" cy="268856"/>
          </a:xfrm>
          <a:prstGeom prst="rect">
            <a:avLst/>
          </a:prstGeom>
        </p:spPr>
        <p:txBody>
          <a:bodyPr wrap="square" lIns="0" tIns="0" rIns="0" bIns="0" rtlCol="0" anchor="t">
            <a:spAutoFit/>
          </a:bodyPr>
          <a:lstStyle/>
          <a:p>
            <a:pPr algn="ctr">
              <a:lnSpc>
                <a:spcPts val="2427"/>
              </a:lnSpc>
            </a:pPr>
            <a:r>
              <a:rPr lang="de-DE" sz="1200" dirty="0">
                <a:solidFill>
                  <a:srgbClr val="272523"/>
                </a:solidFill>
                <a:latin typeface="Montserrat Medium" pitchFamily="2" charset="77"/>
              </a:rPr>
              <a:t>Deployment</a:t>
            </a:r>
          </a:p>
        </p:txBody>
      </p:sp>
      <p:sp>
        <p:nvSpPr>
          <p:cNvPr id="12" name="TextBox 19">
            <a:extLst>
              <a:ext uri="{FF2B5EF4-FFF2-40B4-BE49-F238E27FC236}">
                <a16:creationId xmlns:a16="http://schemas.microsoft.com/office/drawing/2014/main" id="{3A5649ED-6A1F-5946-1482-14055EC20EC6}"/>
              </a:ext>
            </a:extLst>
          </p:cNvPr>
          <p:cNvSpPr txBox="1"/>
          <p:nvPr/>
        </p:nvSpPr>
        <p:spPr>
          <a:xfrm>
            <a:off x="6052434" y="3766419"/>
            <a:ext cx="1866599" cy="268856"/>
          </a:xfrm>
          <a:prstGeom prst="rect">
            <a:avLst/>
          </a:prstGeom>
        </p:spPr>
        <p:txBody>
          <a:bodyPr wrap="square" lIns="0" tIns="0" rIns="0" bIns="0" rtlCol="0" anchor="t">
            <a:spAutoFit/>
          </a:bodyPr>
          <a:lstStyle/>
          <a:p>
            <a:pPr algn="ctr">
              <a:lnSpc>
                <a:spcPts val="2427"/>
              </a:lnSpc>
            </a:pPr>
            <a:r>
              <a:rPr lang="de-DE" sz="1200" dirty="0">
                <a:solidFill>
                  <a:srgbClr val="272523"/>
                </a:solidFill>
                <a:latin typeface="Montserrat Medium" pitchFamily="2" charset="77"/>
              </a:rPr>
              <a:t>Maintenance</a:t>
            </a:r>
          </a:p>
        </p:txBody>
      </p:sp>
      <p:sp>
        <p:nvSpPr>
          <p:cNvPr id="13" name="TextBox 19">
            <a:extLst>
              <a:ext uri="{FF2B5EF4-FFF2-40B4-BE49-F238E27FC236}">
                <a16:creationId xmlns:a16="http://schemas.microsoft.com/office/drawing/2014/main" id="{D819C60F-DACC-B6D8-29F6-CEE1D4B82419}"/>
              </a:ext>
            </a:extLst>
          </p:cNvPr>
          <p:cNvSpPr txBox="1"/>
          <p:nvPr/>
        </p:nvSpPr>
        <p:spPr>
          <a:xfrm>
            <a:off x="7947511" y="3783452"/>
            <a:ext cx="1866599" cy="268856"/>
          </a:xfrm>
          <a:prstGeom prst="rect">
            <a:avLst/>
          </a:prstGeom>
        </p:spPr>
        <p:txBody>
          <a:bodyPr wrap="square" lIns="0" tIns="0" rIns="0" bIns="0" rtlCol="0" anchor="t">
            <a:spAutoFit/>
          </a:bodyPr>
          <a:lstStyle/>
          <a:p>
            <a:pPr algn="ctr">
              <a:lnSpc>
                <a:spcPts val="2427"/>
              </a:lnSpc>
            </a:pPr>
            <a:r>
              <a:rPr lang="de-DE" sz="1200" dirty="0">
                <a:solidFill>
                  <a:srgbClr val="272523"/>
                </a:solidFill>
                <a:latin typeface="Montserrat Medium" pitchFamily="2" charset="77"/>
              </a:rPr>
              <a:t>Concept Drift</a:t>
            </a:r>
          </a:p>
        </p:txBody>
      </p:sp>
      <p:sp>
        <p:nvSpPr>
          <p:cNvPr id="14" name="Geschweifte Klammer rechts 13">
            <a:extLst>
              <a:ext uri="{FF2B5EF4-FFF2-40B4-BE49-F238E27FC236}">
                <a16:creationId xmlns:a16="http://schemas.microsoft.com/office/drawing/2014/main" id="{C792AD9C-473A-9BC9-67DE-E220FB2A66E4}"/>
              </a:ext>
            </a:extLst>
          </p:cNvPr>
          <p:cNvSpPr/>
          <p:nvPr/>
        </p:nvSpPr>
        <p:spPr>
          <a:xfrm rot="5400000">
            <a:off x="5888180" y="1640277"/>
            <a:ext cx="365714" cy="5619546"/>
          </a:xfrm>
          <a:prstGeom prst="rightBrace">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Box 19">
            <a:extLst>
              <a:ext uri="{FF2B5EF4-FFF2-40B4-BE49-F238E27FC236}">
                <a16:creationId xmlns:a16="http://schemas.microsoft.com/office/drawing/2014/main" id="{FDFD6444-EB0B-6F6A-A0CD-DD823049B4C8}"/>
              </a:ext>
            </a:extLst>
          </p:cNvPr>
          <p:cNvSpPr txBox="1"/>
          <p:nvPr/>
        </p:nvSpPr>
        <p:spPr>
          <a:xfrm>
            <a:off x="5137737" y="4680819"/>
            <a:ext cx="1866599" cy="287899"/>
          </a:xfrm>
          <a:prstGeom prst="rect">
            <a:avLst/>
          </a:prstGeom>
        </p:spPr>
        <p:txBody>
          <a:bodyPr wrap="square" lIns="0" tIns="0" rIns="0" bIns="0" rtlCol="0" anchor="t">
            <a:spAutoFit/>
          </a:bodyPr>
          <a:lstStyle/>
          <a:p>
            <a:pPr algn="ctr">
              <a:lnSpc>
                <a:spcPts val="2427"/>
              </a:lnSpc>
            </a:pPr>
            <a:r>
              <a:rPr lang="de-DE" b="1" dirty="0">
                <a:solidFill>
                  <a:srgbClr val="7BC6C5"/>
                </a:solidFill>
                <a:latin typeface="Montserrat SemiBold" pitchFamily="2" charset="77"/>
              </a:rPr>
              <a:t>MLOps</a:t>
            </a:r>
            <a:endParaRPr lang="en-US" b="1" dirty="0">
              <a:solidFill>
                <a:srgbClr val="7BC6C5"/>
              </a:solidFill>
              <a:latin typeface="Montserrat SemiBold" pitchFamily="2" charset="77"/>
            </a:endParaRPr>
          </a:p>
        </p:txBody>
      </p:sp>
      <p:pic>
        <p:nvPicPr>
          <p:cNvPr id="17" name="Grafik 16" descr="Programmiererin mit einfarbiger Füllung">
            <a:extLst>
              <a:ext uri="{FF2B5EF4-FFF2-40B4-BE49-F238E27FC236}">
                <a16:creationId xmlns:a16="http://schemas.microsoft.com/office/drawing/2014/main" id="{D4D9CBF2-D1E1-69D5-726F-9FB75BA9B20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029834" y="2852019"/>
            <a:ext cx="914400" cy="914400"/>
          </a:xfrm>
          <a:prstGeom prst="rect">
            <a:avLst/>
          </a:prstGeom>
        </p:spPr>
      </p:pic>
      <p:sp>
        <p:nvSpPr>
          <p:cNvPr id="19" name="TextBox 19">
            <a:extLst>
              <a:ext uri="{FF2B5EF4-FFF2-40B4-BE49-F238E27FC236}">
                <a16:creationId xmlns:a16="http://schemas.microsoft.com/office/drawing/2014/main" id="{CF65D63C-87A7-0828-FB8D-8710E7A61809}"/>
              </a:ext>
            </a:extLst>
          </p:cNvPr>
          <p:cNvSpPr txBox="1"/>
          <p:nvPr/>
        </p:nvSpPr>
        <p:spPr>
          <a:xfrm>
            <a:off x="2553734" y="3766419"/>
            <a:ext cx="1866599" cy="268856"/>
          </a:xfrm>
          <a:prstGeom prst="rect">
            <a:avLst/>
          </a:prstGeom>
        </p:spPr>
        <p:txBody>
          <a:bodyPr wrap="square" lIns="0" tIns="0" rIns="0" bIns="0" rtlCol="0" anchor="t">
            <a:spAutoFit/>
          </a:bodyPr>
          <a:lstStyle/>
          <a:p>
            <a:pPr algn="ctr">
              <a:lnSpc>
                <a:spcPts val="2427"/>
              </a:lnSpc>
            </a:pPr>
            <a:r>
              <a:rPr lang="de-DE" sz="1200" dirty="0">
                <a:solidFill>
                  <a:srgbClr val="272523"/>
                </a:solidFill>
                <a:latin typeface="Montserrat Medium" pitchFamily="2" charset="77"/>
              </a:rPr>
              <a:t>Development time</a:t>
            </a:r>
          </a:p>
        </p:txBody>
      </p:sp>
      <p:sp>
        <p:nvSpPr>
          <p:cNvPr id="20" name="TextBox 9">
            <a:extLst>
              <a:ext uri="{FF2B5EF4-FFF2-40B4-BE49-F238E27FC236}">
                <a16:creationId xmlns:a16="http://schemas.microsoft.com/office/drawing/2014/main" id="{0D3807DE-0347-8576-5F5B-677F2C9F3012}"/>
              </a:ext>
            </a:extLst>
          </p:cNvPr>
          <p:cNvSpPr txBox="1"/>
          <p:nvPr/>
        </p:nvSpPr>
        <p:spPr>
          <a:xfrm>
            <a:off x="1955800" y="1494851"/>
            <a:ext cx="8811831" cy="430887"/>
          </a:xfrm>
          <a:prstGeom prst="rect">
            <a:avLst/>
          </a:prstGeom>
        </p:spPr>
        <p:txBody>
          <a:bodyPr wrap="square" lIns="0" tIns="0" rIns="0" bIns="0" rtlCol="0" anchor="t">
            <a:spAutoFit/>
          </a:bodyPr>
          <a:lstStyle/>
          <a:p>
            <a:pPr algn="ctr"/>
            <a:r>
              <a:rPr lang="de-DE" sz="2800" dirty="0">
                <a:solidFill>
                  <a:srgbClr val="272523"/>
                </a:solidFill>
                <a:latin typeface="Montserrat Medium" pitchFamily="2" charset="77"/>
              </a:rPr>
              <a:t>Businesses</a:t>
            </a:r>
            <a:r>
              <a:rPr lang="en-US" sz="2800" dirty="0">
                <a:solidFill>
                  <a:srgbClr val="272523"/>
                </a:solidFill>
                <a:latin typeface="Montserrat Medium" pitchFamily="2" charset="77"/>
              </a:rPr>
              <a:t> face challenges operationalizing ML</a:t>
            </a:r>
            <a:endParaRPr lang="de-DE" sz="2000" baseline="30000" dirty="0">
              <a:latin typeface="Montserrat SemiBold" pitchFamily="2" charset="77"/>
            </a:endParaRPr>
          </a:p>
        </p:txBody>
      </p:sp>
      <p:sp>
        <p:nvSpPr>
          <p:cNvPr id="23" name="Textfeld 22">
            <a:extLst>
              <a:ext uri="{FF2B5EF4-FFF2-40B4-BE49-F238E27FC236}">
                <a16:creationId xmlns:a16="http://schemas.microsoft.com/office/drawing/2014/main" id="{9C7E6E67-208E-DABB-17DC-D1AB730AACD2}"/>
              </a:ext>
            </a:extLst>
          </p:cNvPr>
          <p:cNvSpPr txBox="1"/>
          <p:nvPr/>
        </p:nvSpPr>
        <p:spPr>
          <a:xfrm>
            <a:off x="-2079643" y="6643123"/>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Algorithmia (2020); </a:t>
            </a:r>
            <a:r>
              <a:rPr lang="de-DE" sz="600" dirty="0" err="1">
                <a:solidFill>
                  <a:schemeClr val="tx1">
                    <a:lumMod val="50000"/>
                    <a:lumOff val="50000"/>
                  </a:schemeClr>
                </a:solidFill>
              </a:rPr>
              <a:t>Refinitiv</a:t>
            </a:r>
            <a:r>
              <a:rPr lang="de-DE" sz="600" dirty="0">
                <a:solidFill>
                  <a:schemeClr val="tx1">
                    <a:lumMod val="50000"/>
                    <a:lumOff val="50000"/>
                  </a:schemeClr>
                </a:solidFill>
              </a:rPr>
              <a:t> (2020)</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2475492396"/>
      </p:ext>
    </p:extLst>
  </p:cSld>
  <p:clrMapOvr>
    <a:masterClrMapping/>
  </p:clrMapOvr>
  <p:transition spd="slow" advTm="39636">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263047" y="0"/>
            <a:ext cx="12455048"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txBody>
            <a:bodyPr/>
            <a:lstStyle/>
            <a:p>
              <a:endParaRPr lang="de-DE" dirty="0"/>
            </a:p>
          </p:txBody>
        </p:sp>
      </p:grpSp>
      <p:sp>
        <p:nvSpPr>
          <p:cNvPr id="8" name="AutoShape 8"/>
          <p:cNvSpPr/>
          <p:nvPr/>
        </p:nvSpPr>
        <p:spPr>
          <a:xfrm rot="-5400000">
            <a:off x="8210114" y="343892"/>
            <a:ext cx="23767" cy="761413"/>
          </a:xfrm>
          <a:prstGeom prst="rect">
            <a:avLst/>
          </a:prstGeom>
          <a:solidFill>
            <a:srgbClr val="FFFFFF"/>
          </a:solidFill>
        </p:spPr>
      </p:sp>
      <p:sp>
        <p:nvSpPr>
          <p:cNvPr id="9" name="TextBox 9"/>
          <p:cNvSpPr txBox="1"/>
          <p:nvPr/>
        </p:nvSpPr>
        <p:spPr>
          <a:xfrm>
            <a:off x="568015" y="2654470"/>
            <a:ext cx="10792918" cy="2154436"/>
          </a:xfrm>
          <a:prstGeom prst="rect">
            <a:avLst/>
          </a:prstGeom>
        </p:spPr>
        <p:txBody>
          <a:bodyPr wrap="square" lIns="0" tIns="0" rIns="0" bIns="0" rtlCol="0" anchor="t">
            <a:spAutoFit/>
          </a:bodyPr>
          <a:lstStyle/>
          <a:p>
            <a:pPr algn="ctr"/>
            <a:r>
              <a:rPr lang="en-US" sz="2800" b="1" i="1" dirty="0">
                <a:solidFill>
                  <a:srgbClr val="FFFFFF"/>
                </a:solidFill>
                <a:latin typeface="Montserrat SemiBold" pitchFamily="2" charset="77"/>
              </a:rPr>
              <a:t>What can an MLOps Pipeline, that takes Concept Drift into account, look like?</a:t>
            </a:r>
          </a:p>
          <a:p>
            <a:pPr algn="r"/>
            <a:endParaRPr lang="de-DE" sz="2800" b="1" dirty="0">
              <a:solidFill>
                <a:srgbClr val="FFFFFF"/>
              </a:solidFill>
              <a:latin typeface="Montserrat SemiBold" pitchFamily="2" charset="77"/>
            </a:endParaRPr>
          </a:p>
          <a:p>
            <a:pPr algn="r"/>
            <a:endParaRPr lang="en-US" sz="2800" b="1" dirty="0">
              <a:solidFill>
                <a:srgbClr val="FFFFFF"/>
              </a:solidFill>
              <a:latin typeface="Montserrat SemiBold" pitchFamily="2" charset="77"/>
            </a:endParaRPr>
          </a:p>
          <a:p>
            <a:pPr algn="r"/>
            <a:endParaRPr lang="en-US" sz="2800" b="1" dirty="0">
              <a:solidFill>
                <a:srgbClr val="FFFFFF"/>
              </a:solidFill>
              <a:latin typeface="Montserrat SemiBold" pitchFamily="2" charset="77"/>
            </a:endParaRPr>
          </a:p>
        </p:txBody>
      </p:sp>
      <p:sp>
        <p:nvSpPr>
          <p:cNvPr id="20" name="TextBox 10">
            <a:extLst>
              <a:ext uri="{FF2B5EF4-FFF2-40B4-BE49-F238E27FC236}">
                <a16:creationId xmlns:a16="http://schemas.microsoft.com/office/drawing/2014/main" id="{A4364385-9D24-2A4B-91F0-F27BC69E69F8}"/>
              </a:ext>
            </a:extLst>
          </p:cNvPr>
          <p:cNvSpPr txBox="1"/>
          <p:nvPr/>
        </p:nvSpPr>
        <p:spPr>
          <a:xfrm>
            <a:off x="6691663" y="6023232"/>
            <a:ext cx="4669270" cy="244106"/>
          </a:xfrm>
          <a:prstGeom prst="rect">
            <a:avLst/>
          </a:prstGeom>
        </p:spPr>
        <p:txBody>
          <a:bodyPr wrap="square" lIns="0" tIns="0" rIns="0" bIns="0" rtlCol="0" anchor="t">
            <a:spAutoFit/>
          </a:bodyPr>
          <a:lstStyle/>
          <a:p>
            <a:pPr algn="r">
              <a:lnSpc>
                <a:spcPts val="1919"/>
              </a:lnSpc>
            </a:pPr>
            <a:r>
              <a:rPr lang="en-US" sz="1733" dirty="0">
                <a:solidFill>
                  <a:srgbClr val="86CDCC"/>
                </a:solidFill>
                <a:latin typeface="Helvetica" pitchFamily="2" charset="0"/>
              </a:rPr>
              <a:t>RESEARCH QUESTION</a:t>
            </a:r>
          </a:p>
        </p:txBody>
      </p:sp>
      <p:sp>
        <p:nvSpPr>
          <p:cNvPr id="2" name="Foliennummernplatzhalter 1">
            <a:extLst>
              <a:ext uri="{FF2B5EF4-FFF2-40B4-BE49-F238E27FC236}">
                <a16:creationId xmlns:a16="http://schemas.microsoft.com/office/drawing/2014/main" id="{1C4D7886-7C4F-6744-862B-B3A194F82E9D}"/>
              </a:ext>
            </a:extLst>
          </p:cNvPr>
          <p:cNvSpPr>
            <a:spLocks noGrp="1"/>
          </p:cNvSpPr>
          <p:nvPr>
            <p:ph type="sldNum" sz="quarter" idx="12"/>
          </p:nvPr>
        </p:nvSpPr>
        <p:spPr/>
        <p:txBody>
          <a:bodyPr/>
          <a:lstStyle/>
          <a:p>
            <a:fld id="{CC4BCE58-2AE7-7E42-BC9B-DDBBC90180E6}" type="slidenum">
              <a:rPr lang="de-DE" smtClean="0"/>
              <a:t>6</a:t>
            </a:fld>
            <a:endParaRPr lang="de-DE" dirty="0"/>
          </a:p>
        </p:txBody>
      </p:sp>
    </p:spTree>
    <p:custDataLst>
      <p:tags r:id="rId1"/>
    </p:custDataLst>
    <p:extLst>
      <p:ext uri="{BB962C8B-B14F-4D97-AF65-F5344CB8AC3E}">
        <p14:creationId xmlns:p14="http://schemas.microsoft.com/office/powerpoint/2010/main" val="2804901788"/>
      </p:ext>
    </p:extLst>
  </p:cSld>
  <p:clrMapOvr>
    <a:masterClrMapping/>
  </p:clrMapOvr>
  <p:transition spd="slow" advTm="35288">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7</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DADADA"/>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rgbClr val="DADADA"/>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Conclusion</a:t>
            </a:r>
          </a:p>
        </p:txBody>
      </p:sp>
    </p:spTree>
    <p:custDataLst>
      <p:tags r:id="rId1"/>
    </p:custDataLst>
    <p:extLst>
      <p:ext uri="{BB962C8B-B14F-4D97-AF65-F5344CB8AC3E}">
        <p14:creationId xmlns:p14="http://schemas.microsoft.com/office/powerpoint/2010/main" val="2982847319"/>
      </p:ext>
    </p:extLst>
  </p:cSld>
  <p:clrMapOvr>
    <a:masterClrMapping/>
  </p:clrMapOvr>
  <p:transition spd="slow" advTm="35288">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686214" y="3394091"/>
            <a:ext cx="4689853" cy="861774"/>
          </a:xfrm>
          <a:prstGeom prst="rect">
            <a:avLst/>
          </a:prstGeom>
        </p:spPr>
        <p:txBody>
          <a:bodyPr wrap="square" lIns="0" tIns="0" rIns="0" bIns="0" rtlCol="0" anchor="t">
            <a:spAutoFit/>
          </a:bodyPr>
          <a:lstStyle/>
          <a:p>
            <a:pPr algn="r"/>
            <a:endParaRPr lang="en-US" sz="2800" b="1" dirty="0">
              <a:solidFill>
                <a:srgbClr val="FFFFFF"/>
              </a:solidFill>
              <a:latin typeface="Montserrat SemiBold" pitchFamily="2" charset="77"/>
            </a:endParaRPr>
          </a:p>
          <a:p>
            <a:pPr algn="r"/>
            <a:endParaRPr lang="en-US" sz="2800" b="1" dirty="0">
              <a:solidFill>
                <a:srgbClr val="FFFFFF"/>
              </a:solidFill>
              <a:latin typeface="Montserrat SemiBold" pitchFamily="2" charset="77"/>
            </a:endParaRPr>
          </a:p>
        </p:txBody>
      </p:sp>
      <p:sp>
        <p:nvSpPr>
          <p:cNvPr id="21" name="AutoShape 4">
            <a:extLst>
              <a:ext uri="{FF2B5EF4-FFF2-40B4-BE49-F238E27FC236}">
                <a16:creationId xmlns:a16="http://schemas.microsoft.com/office/drawing/2014/main" id="{C043B2E0-A00A-4F44-BD81-3C28ADE75979}"/>
              </a:ext>
            </a:extLst>
          </p:cNvPr>
          <p:cNvSpPr/>
          <p:nvPr/>
        </p:nvSpPr>
        <p:spPr>
          <a:xfrm rot="16200000">
            <a:off x="11163301" y="1009227"/>
            <a:ext cx="685800" cy="38947"/>
          </a:xfrm>
          <a:prstGeom prst="rect">
            <a:avLst/>
          </a:prstGeom>
          <a:solidFill>
            <a:srgbClr val="65C1BE"/>
          </a:solidFill>
        </p:spPr>
      </p:sp>
      <p:sp>
        <p:nvSpPr>
          <p:cNvPr id="22" name="TextBox 5">
            <a:extLst>
              <a:ext uri="{FF2B5EF4-FFF2-40B4-BE49-F238E27FC236}">
                <a16:creationId xmlns:a16="http://schemas.microsoft.com/office/drawing/2014/main" id="{24F67C60-86AD-B84C-9013-8F05EBA87369}"/>
              </a:ext>
            </a:extLst>
          </p:cNvPr>
          <p:cNvSpPr txBox="1"/>
          <p:nvPr/>
        </p:nvSpPr>
        <p:spPr>
          <a:xfrm rot="16200000">
            <a:off x="9268563" y="3699895"/>
            <a:ext cx="4432412" cy="271869"/>
          </a:xfrm>
          <a:prstGeom prst="rect">
            <a:avLst/>
          </a:prstGeom>
        </p:spPr>
        <p:txBody>
          <a:bodyPr wrap="square" lIns="0" tIns="0" rIns="0" bIns="0" rtlCol="0" anchor="t">
            <a:spAutoFit/>
          </a:bodyPr>
          <a:lstStyle/>
          <a:p>
            <a:pPr algn="r">
              <a:lnSpc>
                <a:spcPts val="2400"/>
              </a:lnSpc>
            </a:pPr>
            <a:r>
              <a:rPr lang="en-US" sz="1600" spc="240" dirty="0">
                <a:solidFill>
                  <a:srgbClr val="272523"/>
                </a:solidFill>
                <a:latin typeface="Barlow Light"/>
              </a:rPr>
              <a:t>RESEARCH METHOD</a:t>
            </a:r>
          </a:p>
        </p:txBody>
      </p:sp>
      <p:sp>
        <p:nvSpPr>
          <p:cNvPr id="43" name="Textfeld 42">
            <a:extLst>
              <a:ext uri="{FF2B5EF4-FFF2-40B4-BE49-F238E27FC236}">
                <a16:creationId xmlns:a16="http://schemas.microsoft.com/office/drawing/2014/main" id="{699B2C12-0902-8545-993F-AC6E06F659FA}"/>
              </a:ext>
            </a:extLst>
          </p:cNvPr>
          <p:cNvSpPr txBox="1"/>
          <p:nvPr/>
        </p:nvSpPr>
        <p:spPr>
          <a:xfrm>
            <a:off x="725915" y="1696173"/>
            <a:ext cx="2790884" cy="461024"/>
          </a:xfrm>
          <a:prstGeom prst="rect">
            <a:avLst/>
          </a:prstGeom>
          <a:noFill/>
        </p:spPr>
        <p:txBody>
          <a:bodyPr wrap="square" rtlCol="0">
            <a:spAutoFit/>
          </a:bodyPr>
          <a:lstStyle/>
          <a:p>
            <a:pPr algn="ctr">
              <a:lnSpc>
                <a:spcPct val="150000"/>
              </a:lnSpc>
            </a:pPr>
            <a:r>
              <a:rPr lang="en-US" b="1" dirty="0">
                <a:solidFill>
                  <a:schemeClr val="bg2">
                    <a:lumMod val="25000"/>
                  </a:schemeClr>
                </a:solidFill>
                <a:latin typeface="Montserrat SemiBold" pitchFamily="2" charset="77"/>
              </a:rPr>
              <a:t>Relevance Cycle</a:t>
            </a:r>
          </a:p>
        </p:txBody>
      </p:sp>
      <p:sp>
        <p:nvSpPr>
          <p:cNvPr id="5" name="Foliennummernplatzhalter 4">
            <a:extLst>
              <a:ext uri="{FF2B5EF4-FFF2-40B4-BE49-F238E27FC236}">
                <a16:creationId xmlns:a16="http://schemas.microsoft.com/office/drawing/2014/main" id="{29D5501E-1B24-564E-B283-4244214B29AE}"/>
              </a:ext>
            </a:extLst>
          </p:cNvPr>
          <p:cNvSpPr>
            <a:spLocks noGrp="1"/>
          </p:cNvSpPr>
          <p:nvPr>
            <p:ph type="sldNum" sz="quarter" idx="12"/>
          </p:nvPr>
        </p:nvSpPr>
        <p:spPr/>
        <p:txBody>
          <a:bodyPr/>
          <a:lstStyle/>
          <a:p>
            <a:fld id="{CC4BCE58-2AE7-7E42-BC9B-DDBBC90180E6}" type="slidenum">
              <a:rPr lang="de-DE" smtClean="0"/>
              <a:t>8</a:t>
            </a:fld>
            <a:endParaRPr lang="de-DE"/>
          </a:p>
        </p:txBody>
      </p:sp>
      <p:sp>
        <p:nvSpPr>
          <p:cNvPr id="16" name="TextBox 10">
            <a:extLst>
              <a:ext uri="{FF2B5EF4-FFF2-40B4-BE49-F238E27FC236}">
                <a16:creationId xmlns:a16="http://schemas.microsoft.com/office/drawing/2014/main" id="{FBF5E85E-E696-A946-9B7B-D0D64045F59B}"/>
              </a:ext>
            </a:extLst>
          </p:cNvPr>
          <p:cNvSpPr txBox="1"/>
          <p:nvPr/>
        </p:nvSpPr>
        <p:spPr>
          <a:xfrm>
            <a:off x="746514" y="685800"/>
            <a:ext cx="5349486" cy="243656"/>
          </a:xfrm>
          <a:prstGeom prst="rect">
            <a:avLst/>
          </a:prstGeom>
        </p:spPr>
        <p:txBody>
          <a:bodyPr wrap="square" lIns="0" tIns="0" rIns="0" bIns="0" rtlCol="0" anchor="t">
            <a:spAutoFit/>
          </a:bodyPr>
          <a:lstStyle/>
          <a:p>
            <a:pPr>
              <a:lnSpc>
                <a:spcPts val="1919"/>
              </a:lnSpc>
            </a:pPr>
            <a:r>
              <a:rPr lang="de-DE" sz="1600" b="1" dirty="0">
                <a:solidFill>
                  <a:schemeClr val="tx1">
                    <a:lumMod val="75000"/>
                    <a:lumOff val="25000"/>
                  </a:schemeClr>
                </a:solidFill>
                <a:latin typeface="Montserrat SemiBold" pitchFamily="2" charset="77"/>
              </a:rPr>
              <a:t>Design Science Research (Hevner, 2007)</a:t>
            </a:r>
          </a:p>
        </p:txBody>
      </p:sp>
      <p:cxnSp>
        <p:nvCxnSpPr>
          <p:cNvPr id="17" name="Gerade Verbindung 16">
            <a:extLst>
              <a:ext uri="{FF2B5EF4-FFF2-40B4-BE49-F238E27FC236}">
                <a16:creationId xmlns:a16="http://schemas.microsoft.com/office/drawing/2014/main" id="{93F28E95-5502-9C47-8B43-383EA7B953B0}"/>
              </a:ext>
            </a:extLst>
          </p:cNvPr>
          <p:cNvCxnSpPr>
            <a:cxnSpLocks/>
          </p:cNvCxnSpPr>
          <p:nvPr/>
        </p:nvCxnSpPr>
        <p:spPr>
          <a:xfrm>
            <a:off x="746514" y="1006008"/>
            <a:ext cx="4968293" cy="0"/>
          </a:xfrm>
          <a:prstGeom prst="line">
            <a:avLst/>
          </a:prstGeom>
          <a:ln>
            <a:solidFill>
              <a:srgbClr val="7BBFBD"/>
            </a:solidFill>
          </a:ln>
        </p:spPr>
        <p:style>
          <a:lnRef idx="2">
            <a:schemeClr val="dk1"/>
          </a:lnRef>
          <a:fillRef idx="0">
            <a:schemeClr val="dk1"/>
          </a:fillRef>
          <a:effectRef idx="1">
            <a:schemeClr val="dk1"/>
          </a:effectRef>
          <a:fontRef idx="minor">
            <a:schemeClr val="tx1"/>
          </a:fontRef>
        </p:style>
      </p:cxnSp>
      <p:sp>
        <p:nvSpPr>
          <p:cNvPr id="2" name="Textfeld 1">
            <a:extLst>
              <a:ext uri="{FF2B5EF4-FFF2-40B4-BE49-F238E27FC236}">
                <a16:creationId xmlns:a16="http://schemas.microsoft.com/office/drawing/2014/main" id="{47F948AF-AF9A-F0A5-9F60-E1E4D6036579}"/>
              </a:ext>
            </a:extLst>
          </p:cNvPr>
          <p:cNvSpPr txBox="1"/>
          <p:nvPr/>
        </p:nvSpPr>
        <p:spPr>
          <a:xfrm>
            <a:off x="4319365" y="1696173"/>
            <a:ext cx="2790884" cy="461024"/>
          </a:xfrm>
          <a:prstGeom prst="rect">
            <a:avLst/>
          </a:prstGeom>
          <a:noFill/>
        </p:spPr>
        <p:txBody>
          <a:bodyPr wrap="square" rtlCol="0">
            <a:spAutoFit/>
          </a:bodyPr>
          <a:lstStyle/>
          <a:p>
            <a:pPr algn="ctr">
              <a:lnSpc>
                <a:spcPct val="150000"/>
              </a:lnSpc>
            </a:pPr>
            <a:r>
              <a:rPr lang="en-US" b="1" dirty="0">
                <a:solidFill>
                  <a:schemeClr val="bg2">
                    <a:lumMod val="25000"/>
                  </a:schemeClr>
                </a:solidFill>
                <a:latin typeface="Montserrat SemiBold" pitchFamily="2" charset="77"/>
              </a:rPr>
              <a:t>Design Cycle</a:t>
            </a:r>
          </a:p>
        </p:txBody>
      </p:sp>
      <p:sp>
        <p:nvSpPr>
          <p:cNvPr id="3" name="Textfeld 2">
            <a:extLst>
              <a:ext uri="{FF2B5EF4-FFF2-40B4-BE49-F238E27FC236}">
                <a16:creationId xmlns:a16="http://schemas.microsoft.com/office/drawing/2014/main" id="{BFE40CF8-9015-2085-EB76-639A5D644CBC}"/>
              </a:ext>
            </a:extLst>
          </p:cNvPr>
          <p:cNvSpPr txBox="1"/>
          <p:nvPr/>
        </p:nvSpPr>
        <p:spPr>
          <a:xfrm>
            <a:off x="7949650" y="1686892"/>
            <a:ext cx="2790884" cy="461024"/>
          </a:xfrm>
          <a:prstGeom prst="rect">
            <a:avLst/>
          </a:prstGeom>
          <a:noFill/>
        </p:spPr>
        <p:txBody>
          <a:bodyPr wrap="square" rtlCol="0">
            <a:spAutoFit/>
          </a:bodyPr>
          <a:lstStyle/>
          <a:p>
            <a:pPr algn="ctr">
              <a:lnSpc>
                <a:spcPct val="150000"/>
              </a:lnSpc>
            </a:pPr>
            <a:r>
              <a:rPr lang="en-US" b="1" dirty="0">
                <a:solidFill>
                  <a:schemeClr val="bg2">
                    <a:lumMod val="25000"/>
                  </a:schemeClr>
                </a:solidFill>
                <a:latin typeface="Montserrat SemiBold" pitchFamily="2" charset="77"/>
              </a:rPr>
              <a:t>Rigor Cycle</a:t>
            </a:r>
          </a:p>
        </p:txBody>
      </p:sp>
      <p:sp>
        <p:nvSpPr>
          <p:cNvPr id="6" name="Rechteck 5">
            <a:extLst>
              <a:ext uri="{FF2B5EF4-FFF2-40B4-BE49-F238E27FC236}">
                <a16:creationId xmlns:a16="http://schemas.microsoft.com/office/drawing/2014/main" id="{D9DB6ECA-CBEB-AF4F-35C8-A1613543D1BD}"/>
              </a:ext>
            </a:extLst>
          </p:cNvPr>
          <p:cNvSpPr/>
          <p:nvPr/>
        </p:nvSpPr>
        <p:spPr>
          <a:xfrm>
            <a:off x="746514" y="1539631"/>
            <a:ext cx="2790884" cy="3337164"/>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87BD66D8-D6BF-E107-702D-ADA684E283DB}"/>
              </a:ext>
            </a:extLst>
          </p:cNvPr>
          <p:cNvSpPr/>
          <p:nvPr/>
        </p:nvSpPr>
        <p:spPr>
          <a:xfrm>
            <a:off x="4348082" y="1539631"/>
            <a:ext cx="2790884" cy="3337165"/>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1D97352F-6256-F19B-DC9A-334765569129}"/>
              </a:ext>
            </a:extLst>
          </p:cNvPr>
          <p:cNvSpPr/>
          <p:nvPr/>
        </p:nvSpPr>
        <p:spPr>
          <a:xfrm>
            <a:off x="7949650" y="1539631"/>
            <a:ext cx="2790884" cy="3337165"/>
          </a:xfrm>
          <a:prstGeom prst="rect">
            <a:avLst/>
          </a:prstGeom>
          <a:noFill/>
          <a:ln>
            <a:solidFill>
              <a:srgbClr val="7BBF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unten gekrümmt 11">
            <a:extLst>
              <a:ext uri="{FF2B5EF4-FFF2-40B4-BE49-F238E27FC236}">
                <a16:creationId xmlns:a16="http://schemas.microsoft.com/office/drawing/2014/main" id="{59A8D0E2-5DDF-BCA3-6172-1834AB08E0F6}"/>
              </a:ext>
            </a:extLst>
          </p:cNvPr>
          <p:cNvSpPr/>
          <p:nvPr/>
        </p:nvSpPr>
        <p:spPr>
          <a:xfrm>
            <a:off x="3476217" y="2318295"/>
            <a:ext cx="933044" cy="461024"/>
          </a:xfrm>
          <a:prstGeom prst="curvedDownArrow">
            <a:avLst/>
          </a:prstGeom>
          <a:solidFill>
            <a:srgbClr val="DDDDDD"/>
          </a:solidFill>
          <a:ln>
            <a:solidFill>
              <a:srgbClr val="95CB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feld 19">
            <a:extLst>
              <a:ext uri="{FF2B5EF4-FFF2-40B4-BE49-F238E27FC236}">
                <a16:creationId xmlns:a16="http://schemas.microsoft.com/office/drawing/2014/main" id="{43C29284-F28C-C6B1-165E-B55350A80576}"/>
              </a:ext>
            </a:extLst>
          </p:cNvPr>
          <p:cNvSpPr txBox="1"/>
          <p:nvPr/>
        </p:nvSpPr>
        <p:spPr>
          <a:xfrm>
            <a:off x="787014" y="2595498"/>
            <a:ext cx="2790884" cy="3205621"/>
          </a:xfrm>
          <a:prstGeom prst="rect">
            <a:avLst/>
          </a:prstGeom>
          <a:noFill/>
        </p:spPr>
        <p:txBody>
          <a:bodyPr wrap="square" rtlCol="0">
            <a:spAutoFit/>
          </a:bodyPr>
          <a:lstStyle/>
          <a:p>
            <a:pPr>
              <a:lnSpc>
                <a:spcPct val="150000"/>
              </a:lnSpc>
            </a:pPr>
            <a:r>
              <a:rPr lang="en-US" sz="1400" b="1" dirty="0">
                <a:solidFill>
                  <a:schemeClr val="bg2">
                    <a:lumMod val="25000"/>
                  </a:schemeClr>
                </a:solidFill>
                <a:latin typeface="Montserrat SemiBold" pitchFamily="2" charset="77"/>
              </a:rPr>
              <a:t>Get understanding of the environment of the artifact</a:t>
            </a:r>
          </a:p>
          <a:p>
            <a:pPr>
              <a:lnSpc>
                <a:spcPct val="150000"/>
              </a:lnSpc>
            </a:pPr>
            <a:endParaRPr lang="en-US" sz="1400" b="1" dirty="0">
              <a:solidFill>
                <a:schemeClr val="bg2">
                  <a:lumMod val="25000"/>
                </a:schemeClr>
              </a:solidFill>
              <a:latin typeface="Montserrat SemiBold" pitchFamily="2" charset="77"/>
            </a:endParaRPr>
          </a:p>
          <a:p>
            <a:pPr>
              <a:lnSpc>
                <a:spcPct val="150000"/>
              </a:lnSpc>
            </a:pPr>
            <a:r>
              <a:rPr lang="en-US" sz="1400" b="1" dirty="0">
                <a:solidFill>
                  <a:schemeClr val="bg2">
                    <a:lumMod val="25000"/>
                  </a:schemeClr>
                </a:solidFill>
                <a:latin typeface="Montserrat SemiBold" pitchFamily="2" charset="77"/>
              </a:rPr>
              <a:t>Work out requirements for the Artifact</a:t>
            </a:r>
          </a:p>
          <a:p>
            <a:pPr>
              <a:lnSpc>
                <a:spcPct val="150000"/>
              </a:lnSpc>
            </a:pPr>
            <a:endParaRPr lang="en-US" sz="1400" b="1" dirty="0">
              <a:solidFill>
                <a:schemeClr val="bg2">
                  <a:lumMod val="25000"/>
                </a:schemeClr>
              </a:solidFill>
              <a:latin typeface="Montserrat SemiBold" pitchFamily="2" charset="77"/>
            </a:endParaRPr>
          </a:p>
          <a:p>
            <a:pPr>
              <a:lnSpc>
                <a:spcPct val="150000"/>
              </a:lnSpc>
            </a:pPr>
            <a:endParaRPr lang="en-US" sz="1400" b="1" dirty="0">
              <a:solidFill>
                <a:schemeClr val="bg2">
                  <a:lumMod val="25000"/>
                </a:schemeClr>
              </a:solidFill>
              <a:latin typeface="Montserrat SemiBold" pitchFamily="2" charset="77"/>
            </a:endParaRPr>
          </a:p>
          <a:p>
            <a:pPr>
              <a:lnSpc>
                <a:spcPct val="150000"/>
              </a:lnSpc>
            </a:pPr>
            <a:endParaRPr lang="en-US" sz="1400" b="1" dirty="0">
              <a:solidFill>
                <a:schemeClr val="bg2">
                  <a:lumMod val="25000"/>
                </a:schemeClr>
              </a:solidFill>
              <a:latin typeface="Montserrat SemiBold" pitchFamily="2" charset="77"/>
            </a:endParaRPr>
          </a:p>
          <a:p>
            <a:pPr>
              <a:lnSpc>
                <a:spcPct val="150000"/>
              </a:lnSpc>
            </a:pPr>
            <a:endParaRPr lang="en-US" sz="1400" b="1" dirty="0">
              <a:solidFill>
                <a:schemeClr val="bg2">
                  <a:lumMod val="25000"/>
                </a:schemeClr>
              </a:solidFill>
              <a:latin typeface="Montserrat SemiBold" pitchFamily="2" charset="77"/>
            </a:endParaRPr>
          </a:p>
          <a:p>
            <a:pPr>
              <a:lnSpc>
                <a:spcPct val="150000"/>
              </a:lnSpc>
            </a:pPr>
            <a:endParaRPr lang="en-US" sz="1000" b="1" dirty="0">
              <a:solidFill>
                <a:schemeClr val="bg2">
                  <a:lumMod val="25000"/>
                </a:schemeClr>
              </a:solidFill>
              <a:latin typeface="Montserrat SemiBold" pitchFamily="2" charset="77"/>
            </a:endParaRPr>
          </a:p>
        </p:txBody>
      </p:sp>
      <p:sp>
        <p:nvSpPr>
          <p:cNvPr id="24" name="Textfeld 23">
            <a:extLst>
              <a:ext uri="{FF2B5EF4-FFF2-40B4-BE49-F238E27FC236}">
                <a16:creationId xmlns:a16="http://schemas.microsoft.com/office/drawing/2014/main" id="{59E78CA4-4DA1-709B-1D41-1611D18ACD53}"/>
              </a:ext>
            </a:extLst>
          </p:cNvPr>
          <p:cNvSpPr txBox="1"/>
          <p:nvPr/>
        </p:nvSpPr>
        <p:spPr>
          <a:xfrm>
            <a:off x="8086680" y="2431547"/>
            <a:ext cx="2790884" cy="1994905"/>
          </a:xfrm>
          <a:prstGeom prst="rect">
            <a:avLst/>
          </a:prstGeom>
          <a:noFill/>
        </p:spPr>
        <p:txBody>
          <a:bodyPr wrap="square" rtlCol="0">
            <a:spAutoFit/>
          </a:bodyPr>
          <a:lstStyle/>
          <a:p>
            <a:pPr>
              <a:lnSpc>
                <a:spcPct val="150000"/>
              </a:lnSpc>
            </a:pPr>
            <a:r>
              <a:rPr lang="en-US" sz="1400" b="1" dirty="0">
                <a:solidFill>
                  <a:schemeClr val="bg2">
                    <a:lumMod val="25000"/>
                  </a:schemeClr>
                </a:solidFill>
                <a:latin typeface="Montserrat SemiBold" pitchFamily="2" charset="77"/>
              </a:rPr>
              <a:t>Introduce scientific methods that are incorporated into the design of the artifact</a:t>
            </a:r>
          </a:p>
          <a:p>
            <a:pPr>
              <a:lnSpc>
                <a:spcPct val="150000"/>
              </a:lnSpc>
            </a:pPr>
            <a:endParaRPr lang="en-US" sz="1400" b="1" dirty="0">
              <a:solidFill>
                <a:schemeClr val="bg2">
                  <a:lumMod val="25000"/>
                </a:schemeClr>
              </a:solidFill>
              <a:latin typeface="Montserrat SemiBold" pitchFamily="2" charset="77"/>
            </a:endParaRPr>
          </a:p>
          <a:p>
            <a:pPr>
              <a:lnSpc>
                <a:spcPct val="150000"/>
              </a:lnSpc>
            </a:pPr>
            <a:r>
              <a:rPr lang="en-US" sz="1400" b="1" dirty="0">
                <a:solidFill>
                  <a:schemeClr val="bg2">
                    <a:lumMod val="25000"/>
                  </a:schemeClr>
                </a:solidFill>
                <a:latin typeface="Montserrat SemiBold" pitchFamily="2" charset="77"/>
                <a:sym typeface="Wingdings" panose="05000000000000000000" pitchFamily="2" charset="2"/>
              </a:rPr>
              <a:t> Knowledge base</a:t>
            </a:r>
            <a:endParaRPr lang="en-US" sz="1000" b="1" dirty="0">
              <a:solidFill>
                <a:schemeClr val="bg2">
                  <a:lumMod val="25000"/>
                </a:schemeClr>
              </a:solidFill>
              <a:latin typeface="Montserrat SemiBold" pitchFamily="2" charset="77"/>
            </a:endParaRPr>
          </a:p>
        </p:txBody>
      </p:sp>
      <p:sp>
        <p:nvSpPr>
          <p:cNvPr id="26" name="Textfeld 25">
            <a:extLst>
              <a:ext uri="{FF2B5EF4-FFF2-40B4-BE49-F238E27FC236}">
                <a16:creationId xmlns:a16="http://schemas.microsoft.com/office/drawing/2014/main" id="{7B7F2F07-5DBB-59B0-4B4B-874120B3BE15}"/>
              </a:ext>
            </a:extLst>
          </p:cNvPr>
          <p:cNvSpPr txBox="1"/>
          <p:nvPr/>
        </p:nvSpPr>
        <p:spPr>
          <a:xfrm>
            <a:off x="4432515" y="2590938"/>
            <a:ext cx="2790884" cy="2236125"/>
          </a:xfrm>
          <a:prstGeom prst="rect">
            <a:avLst/>
          </a:prstGeom>
          <a:noFill/>
        </p:spPr>
        <p:txBody>
          <a:bodyPr wrap="square" rtlCol="0">
            <a:spAutoFit/>
          </a:bodyPr>
          <a:lstStyle/>
          <a:p>
            <a:pPr>
              <a:lnSpc>
                <a:spcPct val="150000"/>
              </a:lnSpc>
            </a:pPr>
            <a:r>
              <a:rPr lang="en-US" sz="1400" b="1" dirty="0">
                <a:solidFill>
                  <a:schemeClr val="bg2">
                    <a:lumMod val="25000"/>
                  </a:schemeClr>
                </a:solidFill>
                <a:latin typeface="Montserrat SemiBold" pitchFamily="2" charset="77"/>
              </a:rPr>
              <a:t>Culmination of the relevance and rigor cycle</a:t>
            </a:r>
          </a:p>
          <a:p>
            <a:pPr>
              <a:lnSpc>
                <a:spcPct val="150000"/>
              </a:lnSpc>
            </a:pPr>
            <a:endParaRPr lang="en-US" sz="1400" b="1" dirty="0">
              <a:solidFill>
                <a:schemeClr val="bg2">
                  <a:lumMod val="25000"/>
                </a:schemeClr>
              </a:solidFill>
              <a:latin typeface="Montserrat SemiBold" pitchFamily="2" charset="77"/>
            </a:endParaRPr>
          </a:p>
          <a:p>
            <a:pPr>
              <a:lnSpc>
                <a:spcPct val="150000"/>
              </a:lnSpc>
            </a:pPr>
            <a:r>
              <a:rPr lang="en-US" sz="1400" b="1" dirty="0">
                <a:solidFill>
                  <a:schemeClr val="bg2">
                    <a:lumMod val="25000"/>
                  </a:schemeClr>
                </a:solidFill>
                <a:latin typeface="Montserrat SemiBold" pitchFamily="2" charset="77"/>
              </a:rPr>
              <a:t>Iterative development of artifact </a:t>
            </a:r>
            <a:br>
              <a:rPr lang="en-US" sz="1400" b="1" dirty="0">
                <a:solidFill>
                  <a:schemeClr val="bg2">
                    <a:lumMod val="25000"/>
                  </a:schemeClr>
                </a:solidFill>
                <a:latin typeface="Montserrat SemiBold" pitchFamily="2" charset="77"/>
              </a:rPr>
            </a:br>
            <a:r>
              <a:rPr lang="en-US" sz="1400" b="1" dirty="0">
                <a:solidFill>
                  <a:schemeClr val="bg2">
                    <a:lumMod val="25000"/>
                  </a:schemeClr>
                </a:solidFill>
                <a:latin typeface="Montserrat SemiBold" pitchFamily="2" charset="77"/>
              </a:rPr>
              <a:t>(build design/evaluation)</a:t>
            </a:r>
          </a:p>
          <a:p>
            <a:pPr>
              <a:lnSpc>
                <a:spcPct val="150000"/>
              </a:lnSpc>
            </a:pPr>
            <a:endParaRPr lang="en-US" sz="1000" b="1" dirty="0">
              <a:solidFill>
                <a:schemeClr val="bg2">
                  <a:lumMod val="25000"/>
                </a:schemeClr>
              </a:solidFill>
              <a:latin typeface="Montserrat SemiBold" pitchFamily="2" charset="77"/>
            </a:endParaRPr>
          </a:p>
        </p:txBody>
      </p:sp>
      <p:sp>
        <p:nvSpPr>
          <p:cNvPr id="28" name="Pfeil: nach unten 27">
            <a:extLst>
              <a:ext uri="{FF2B5EF4-FFF2-40B4-BE49-F238E27FC236}">
                <a16:creationId xmlns:a16="http://schemas.microsoft.com/office/drawing/2014/main" id="{731A9CA5-915C-56AD-3EE2-E13206B484B6}"/>
              </a:ext>
            </a:extLst>
          </p:cNvPr>
          <p:cNvSpPr/>
          <p:nvPr/>
        </p:nvSpPr>
        <p:spPr>
          <a:xfrm>
            <a:off x="5302954" y="4704862"/>
            <a:ext cx="742381" cy="834354"/>
          </a:xfrm>
          <a:prstGeom prst="downArrow">
            <a:avLst/>
          </a:prstGeom>
          <a:solidFill>
            <a:srgbClr val="DDDDDD"/>
          </a:solidFill>
          <a:ln>
            <a:solidFill>
              <a:srgbClr val="95CB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28">
            <a:extLst>
              <a:ext uri="{FF2B5EF4-FFF2-40B4-BE49-F238E27FC236}">
                <a16:creationId xmlns:a16="http://schemas.microsoft.com/office/drawing/2014/main" id="{A6998DD0-D0BB-A635-2537-9A4C74C0BC4C}"/>
              </a:ext>
            </a:extLst>
          </p:cNvPr>
          <p:cNvSpPr txBox="1"/>
          <p:nvPr/>
        </p:nvSpPr>
        <p:spPr>
          <a:xfrm>
            <a:off x="4319365" y="5539217"/>
            <a:ext cx="2790884" cy="461024"/>
          </a:xfrm>
          <a:prstGeom prst="rect">
            <a:avLst/>
          </a:prstGeom>
          <a:noFill/>
        </p:spPr>
        <p:txBody>
          <a:bodyPr wrap="square" rtlCol="0">
            <a:spAutoFit/>
          </a:bodyPr>
          <a:lstStyle/>
          <a:p>
            <a:pPr algn="ctr">
              <a:lnSpc>
                <a:spcPct val="150000"/>
              </a:lnSpc>
            </a:pPr>
            <a:r>
              <a:rPr lang="en-US" b="1" dirty="0">
                <a:solidFill>
                  <a:srgbClr val="FF0000"/>
                </a:solidFill>
                <a:latin typeface="Montserrat SemiBold" pitchFamily="2" charset="77"/>
              </a:rPr>
              <a:t>ARTIFACT</a:t>
            </a:r>
          </a:p>
        </p:txBody>
      </p:sp>
      <p:sp>
        <p:nvSpPr>
          <p:cNvPr id="30" name="Pfeil: nach unten gekrümmt 29">
            <a:extLst>
              <a:ext uri="{FF2B5EF4-FFF2-40B4-BE49-F238E27FC236}">
                <a16:creationId xmlns:a16="http://schemas.microsoft.com/office/drawing/2014/main" id="{26B9F553-CD20-3FC7-9D66-16542796FD29}"/>
              </a:ext>
            </a:extLst>
          </p:cNvPr>
          <p:cNvSpPr/>
          <p:nvPr/>
        </p:nvSpPr>
        <p:spPr>
          <a:xfrm rot="10800000">
            <a:off x="3456773" y="3502181"/>
            <a:ext cx="933044" cy="461024"/>
          </a:xfrm>
          <a:prstGeom prst="curvedDownArrow">
            <a:avLst/>
          </a:prstGeom>
          <a:solidFill>
            <a:srgbClr val="DDDDDD"/>
          </a:solidFill>
          <a:ln>
            <a:solidFill>
              <a:srgbClr val="95CB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Pfeil: nach unten gekrümmt 30">
            <a:extLst>
              <a:ext uri="{FF2B5EF4-FFF2-40B4-BE49-F238E27FC236}">
                <a16:creationId xmlns:a16="http://schemas.microsoft.com/office/drawing/2014/main" id="{B855FAE5-A404-4ED1-FE4B-B7E51E94CCF3}"/>
              </a:ext>
            </a:extLst>
          </p:cNvPr>
          <p:cNvSpPr/>
          <p:nvPr/>
        </p:nvSpPr>
        <p:spPr>
          <a:xfrm>
            <a:off x="7072732" y="2371143"/>
            <a:ext cx="933044" cy="461024"/>
          </a:xfrm>
          <a:prstGeom prst="curvedDownArrow">
            <a:avLst/>
          </a:prstGeom>
          <a:solidFill>
            <a:srgbClr val="DDDDDD"/>
          </a:solidFill>
          <a:ln>
            <a:solidFill>
              <a:srgbClr val="95CB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Pfeil: nach unten gekrümmt 31">
            <a:extLst>
              <a:ext uri="{FF2B5EF4-FFF2-40B4-BE49-F238E27FC236}">
                <a16:creationId xmlns:a16="http://schemas.microsoft.com/office/drawing/2014/main" id="{46FE293B-B14B-DE37-7DC8-229F14116C58}"/>
              </a:ext>
            </a:extLst>
          </p:cNvPr>
          <p:cNvSpPr/>
          <p:nvPr/>
        </p:nvSpPr>
        <p:spPr>
          <a:xfrm rot="10800000">
            <a:off x="7053288" y="3555029"/>
            <a:ext cx="933044" cy="461024"/>
          </a:xfrm>
          <a:prstGeom prst="curvedDownArrow">
            <a:avLst/>
          </a:prstGeom>
          <a:solidFill>
            <a:srgbClr val="DDDDDD"/>
          </a:solidFill>
          <a:ln>
            <a:solidFill>
              <a:srgbClr val="95CB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feld 3">
            <a:extLst>
              <a:ext uri="{FF2B5EF4-FFF2-40B4-BE49-F238E27FC236}">
                <a16:creationId xmlns:a16="http://schemas.microsoft.com/office/drawing/2014/main" id="{F4F357BC-4864-846B-BCA3-8016EB160811}"/>
              </a:ext>
            </a:extLst>
          </p:cNvPr>
          <p:cNvSpPr txBox="1"/>
          <p:nvPr/>
        </p:nvSpPr>
        <p:spPr>
          <a:xfrm>
            <a:off x="-3502069" y="6649657"/>
            <a:ext cx="8225745" cy="369332"/>
          </a:xfrm>
          <a:prstGeom prst="rect">
            <a:avLst/>
          </a:prstGeom>
          <a:noFill/>
        </p:spPr>
        <p:txBody>
          <a:bodyPr wrap="square" rtlCol="0">
            <a:spAutoFit/>
          </a:bodyPr>
          <a:lstStyle/>
          <a:p>
            <a:pPr algn="ctr"/>
            <a:r>
              <a:rPr lang="de-DE" sz="600" dirty="0">
                <a:solidFill>
                  <a:schemeClr val="tx1">
                    <a:lumMod val="50000"/>
                    <a:lumOff val="50000"/>
                  </a:schemeClr>
                </a:solidFill>
              </a:rPr>
              <a:t>Sources: Hevner (2007)</a:t>
            </a:r>
          </a:p>
          <a:p>
            <a:pPr algn="ctr"/>
            <a:r>
              <a:rPr lang="de-DE" sz="600" dirty="0">
                <a:solidFill>
                  <a:schemeClr val="tx1">
                    <a:lumMod val="50000"/>
                    <a:lumOff val="50000"/>
                  </a:schemeClr>
                </a:solidFill>
              </a:rPr>
              <a:t> </a:t>
            </a:r>
          </a:p>
          <a:p>
            <a:pPr algn="ctr"/>
            <a:endParaRPr lang="de-DE" sz="600" dirty="0">
              <a:solidFill>
                <a:schemeClr val="tx1">
                  <a:lumMod val="50000"/>
                  <a:lumOff val="50000"/>
                </a:schemeClr>
              </a:solidFill>
            </a:endParaRPr>
          </a:p>
        </p:txBody>
      </p:sp>
      <p:pic>
        <p:nvPicPr>
          <p:cNvPr id="13" name="Grafik 12" descr="Pfeil: Nach rechts drehen mit einfarbiger Füllung">
            <a:extLst>
              <a:ext uri="{FF2B5EF4-FFF2-40B4-BE49-F238E27FC236}">
                <a16:creationId xmlns:a16="http://schemas.microsoft.com/office/drawing/2014/main" id="{72A9B26E-79C8-3C0A-261F-FFA1CF8004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9367" y="4369863"/>
            <a:ext cx="914400" cy="914400"/>
          </a:xfrm>
          <a:prstGeom prst="rect">
            <a:avLst/>
          </a:prstGeom>
        </p:spPr>
      </p:pic>
      <p:pic>
        <p:nvPicPr>
          <p:cNvPr id="14" name="Grafik 13" descr="Pfeil: Nach rechts drehen mit einfarbiger Füllung">
            <a:extLst>
              <a:ext uri="{FF2B5EF4-FFF2-40B4-BE49-F238E27FC236}">
                <a16:creationId xmlns:a16="http://schemas.microsoft.com/office/drawing/2014/main" id="{626AC7E0-652C-6536-EA3A-3B3938077F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6715" y="4369863"/>
            <a:ext cx="914400" cy="914400"/>
          </a:xfrm>
          <a:prstGeom prst="rect">
            <a:avLst/>
          </a:prstGeom>
        </p:spPr>
      </p:pic>
      <p:sp>
        <p:nvSpPr>
          <p:cNvPr id="15" name="Textfeld 14">
            <a:extLst>
              <a:ext uri="{FF2B5EF4-FFF2-40B4-BE49-F238E27FC236}">
                <a16:creationId xmlns:a16="http://schemas.microsoft.com/office/drawing/2014/main" id="{81AFAC5D-CB1F-2ED0-8533-21D15277D4A8}"/>
              </a:ext>
            </a:extLst>
          </p:cNvPr>
          <p:cNvSpPr txBox="1"/>
          <p:nvPr/>
        </p:nvSpPr>
        <p:spPr>
          <a:xfrm>
            <a:off x="1261074" y="5139141"/>
            <a:ext cx="1761764" cy="646331"/>
          </a:xfrm>
          <a:prstGeom prst="rect">
            <a:avLst/>
          </a:prstGeom>
          <a:noFill/>
        </p:spPr>
        <p:txBody>
          <a:bodyPr wrap="none" rtlCol="0">
            <a:spAutoFit/>
          </a:bodyPr>
          <a:lstStyle/>
          <a:p>
            <a:r>
              <a:rPr lang="en-US" b="1" dirty="0"/>
              <a:t>WHITEPAPERS &amp;</a:t>
            </a:r>
            <a:br>
              <a:rPr lang="en-US" b="1" dirty="0"/>
            </a:br>
            <a:r>
              <a:rPr lang="en-US" b="1" dirty="0"/>
              <a:t>REPORTS</a:t>
            </a:r>
            <a:endParaRPr lang="en-US" dirty="0"/>
          </a:p>
        </p:txBody>
      </p:sp>
      <p:sp>
        <p:nvSpPr>
          <p:cNvPr id="18" name="Textfeld 17">
            <a:extLst>
              <a:ext uri="{FF2B5EF4-FFF2-40B4-BE49-F238E27FC236}">
                <a16:creationId xmlns:a16="http://schemas.microsoft.com/office/drawing/2014/main" id="{F316B720-95E9-CC19-63E9-159FAAAF895A}"/>
              </a:ext>
            </a:extLst>
          </p:cNvPr>
          <p:cNvSpPr txBox="1"/>
          <p:nvPr/>
        </p:nvSpPr>
        <p:spPr>
          <a:xfrm>
            <a:off x="8563546" y="5139140"/>
            <a:ext cx="1327223" cy="646331"/>
          </a:xfrm>
          <a:prstGeom prst="rect">
            <a:avLst/>
          </a:prstGeom>
          <a:noFill/>
        </p:spPr>
        <p:txBody>
          <a:bodyPr wrap="none" rtlCol="0">
            <a:spAutoFit/>
          </a:bodyPr>
          <a:lstStyle/>
          <a:p>
            <a:r>
              <a:rPr lang="en-US" b="1" dirty="0"/>
              <a:t>SCIENTIFIC</a:t>
            </a:r>
            <a:br>
              <a:rPr lang="en-US" b="1" dirty="0"/>
            </a:br>
            <a:r>
              <a:rPr lang="en-US" b="1" dirty="0"/>
              <a:t>LITERATURE</a:t>
            </a:r>
            <a:endParaRPr lang="en-US" dirty="0"/>
          </a:p>
        </p:txBody>
      </p:sp>
    </p:spTree>
    <p:custDataLst>
      <p:tags r:id="rId1"/>
    </p:custDataLst>
    <p:extLst>
      <p:ext uri="{BB962C8B-B14F-4D97-AF65-F5344CB8AC3E}">
        <p14:creationId xmlns:p14="http://schemas.microsoft.com/office/powerpoint/2010/main" val="580851882"/>
      </p:ext>
    </p:extLst>
  </p:cSld>
  <p:clrMapOvr>
    <a:masterClrMapping/>
  </p:clrMapOvr>
  <p:transition spd="slow" advTm="35288">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6941124" y="0"/>
            <a:ext cx="5250877" cy="6858000"/>
            <a:chOff x="0" y="0"/>
            <a:chExt cx="2664334" cy="3479800"/>
          </a:xfrm>
        </p:grpSpPr>
        <p:sp>
          <p:nvSpPr>
            <p:cNvPr id="7" name="Freeform 7"/>
            <p:cNvSpPr/>
            <p:nvPr/>
          </p:nvSpPr>
          <p:spPr>
            <a:xfrm>
              <a:off x="0" y="0"/>
              <a:ext cx="2664333" cy="3479800"/>
            </a:xfrm>
            <a:custGeom>
              <a:avLst/>
              <a:gdLst/>
              <a:ahLst/>
              <a:cxnLst/>
              <a:rect l="l" t="t" r="r" b="b"/>
              <a:pathLst>
                <a:path w="2664333" h="3479800">
                  <a:moveTo>
                    <a:pt x="0" y="0"/>
                  </a:moveTo>
                  <a:lnTo>
                    <a:pt x="2664333" y="0"/>
                  </a:lnTo>
                  <a:lnTo>
                    <a:pt x="2664333" y="3479800"/>
                  </a:lnTo>
                  <a:lnTo>
                    <a:pt x="0" y="3479800"/>
                  </a:lnTo>
                  <a:close/>
                </a:path>
              </a:pathLst>
            </a:custGeom>
            <a:solidFill>
              <a:srgbClr val="272523"/>
            </a:solidFill>
          </p:spPr>
        </p:sp>
      </p:grpSp>
      <p:sp>
        <p:nvSpPr>
          <p:cNvPr id="8" name="AutoShape 8"/>
          <p:cNvSpPr/>
          <p:nvPr/>
        </p:nvSpPr>
        <p:spPr>
          <a:xfrm rot="-5400000">
            <a:off x="7899871" y="316978"/>
            <a:ext cx="23767" cy="761413"/>
          </a:xfrm>
          <a:prstGeom prst="rect">
            <a:avLst/>
          </a:prstGeom>
          <a:solidFill>
            <a:srgbClr val="FFFFFF"/>
          </a:solidFill>
        </p:spPr>
      </p:sp>
      <p:sp>
        <p:nvSpPr>
          <p:cNvPr id="9" name="TextBox 9"/>
          <p:cNvSpPr txBox="1"/>
          <p:nvPr/>
        </p:nvSpPr>
        <p:spPr>
          <a:xfrm>
            <a:off x="7514611" y="5240526"/>
            <a:ext cx="3839189" cy="430887"/>
          </a:xfrm>
          <a:prstGeom prst="rect">
            <a:avLst/>
          </a:prstGeom>
        </p:spPr>
        <p:txBody>
          <a:bodyPr wrap="square" lIns="0" tIns="0" rIns="0" bIns="0" rtlCol="0" anchor="t">
            <a:spAutoFit/>
          </a:bodyPr>
          <a:lstStyle/>
          <a:p>
            <a:pPr algn="r"/>
            <a:r>
              <a:rPr lang="de-DE" sz="2800" b="1" dirty="0">
                <a:solidFill>
                  <a:srgbClr val="7BC6C5"/>
                </a:solidFill>
                <a:latin typeface="Montserrat SemiBold" pitchFamily="2" charset="77"/>
              </a:rPr>
              <a:t>AGENDA</a:t>
            </a:r>
            <a:endParaRPr lang="en-US" sz="2800" b="1" dirty="0">
              <a:solidFill>
                <a:srgbClr val="7BC6C5"/>
              </a:solidFill>
              <a:latin typeface="Montserrat SemiBold" pitchFamily="2" charset="77"/>
            </a:endParaRPr>
          </a:p>
        </p:txBody>
      </p:sp>
      <p:sp>
        <p:nvSpPr>
          <p:cNvPr id="2" name="Foliennummernplatzhalter 1">
            <a:extLst>
              <a:ext uri="{FF2B5EF4-FFF2-40B4-BE49-F238E27FC236}">
                <a16:creationId xmlns:a16="http://schemas.microsoft.com/office/drawing/2014/main" id="{57038AEF-AF0B-5E4F-BD1B-895B14D63C09}"/>
              </a:ext>
            </a:extLst>
          </p:cNvPr>
          <p:cNvSpPr>
            <a:spLocks noGrp="1"/>
          </p:cNvSpPr>
          <p:nvPr>
            <p:ph type="sldNum" sz="quarter" idx="12"/>
          </p:nvPr>
        </p:nvSpPr>
        <p:spPr/>
        <p:txBody>
          <a:bodyPr/>
          <a:lstStyle/>
          <a:p>
            <a:fld id="{CC4BCE58-2AE7-7E42-BC9B-DDBBC90180E6}" type="slidenum">
              <a:rPr lang="de-DE" smtClean="0"/>
              <a:t>9</a:t>
            </a:fld>
            <a:endParaRPr lang="de-DE" dirty="0"/>
          </a:p>
        </p:txBody>
      </p:sp>
      <p:sp>
        <p:nvSpPr>
          <p:cNvPr id="16" name="TextBox 10">
            <a:extLst>
              <a:ext uri="{FF2B5EF4-FFF2-40B4-BE49-F238E27FC236}">
                <a16:creationId xmlns:a16="http://schemas.microsoft.com/office/drawing/2014/main" id="{EEC6F4EE-6EBB-67BB-75DD-B913E0DAC8D6}"/>
              </a:ext>
            </a:extLst>
          </p:cNvPr>
          <p:cNvSpPr txBox="1"/>
          <p:nvPr/>
        </p:nvSpPr>
        <p:spPr>
          <a:xfrm>
            <a:off x="917687" y="1014338"/>
            <a:ext cx="5772282" cy="4629472"/>
          </a:xfrm>
          <a:prstGeom prst="rect">
            <a:avLst/>
          </a:prstGeom>
        </p:spPr>
        <p:txBody>
          <a:bodyPr wrap="square" lIns="0" tIns="0" rIns="0" bIns="0" rtlCol="0" anchor="t">
            <a:spAutoFit/>
          </a:bodyPr>
          <a:lstStyle/>
          <a:p>
            <a:pPr>
              <a:lnSpc>
                <a:spcPts val="1919"/>
              </a:lnSpc>
            </a:pPr>
            <a:r>
              <a:rPr lang="de-DE" sz="1600" b="1" dirty="0">
                <a:solidFill>
                  <a:srgbClr val="DADADA"/>
                </a:solidFill>
                <a:latin typeface="Montserrat SemiBold" pitchFamily="2" charset="77"/>
              </a:rPr>
              <a:t>Problem</a:t>
            </a: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endParaRPr lang="de-DE" sz="1600" b="1" dirty="0">
              <a:solidFill>
                <a:schemeClr val="tx1">
                  <a:lumMod val="75000"/>
                  <a:lumOff val="25000"/>
                </a:schemeClr>
              </a:solidFill>
              <a:latin typeface="Montserrat SemiBold" pitchFamily="2" charset="77"/>
            </a:endParaRPr>
          </a:p>
          <a:p>
            <a:pPr>
              <a:lnSpc>
                <a:spcPts val="1919"/>
              </a:lnSpc>
            </a:pPr>
            <a:r>
              <a:rPr lang="en-US" sz="1600" b="1" dirty="0">
                <a:solidFill>
                  <a:srgbClr val="DDDDDD"/>
                </a:solidFill>
                <a:latin typeface="Montserrat SemiBold" pitchFamily="2" charset="77"/>
              </a:rPr>
              <a:t>Research Method</a:t>
            </a: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endParaRPr lang="en-US" sz="1600" b="1" dirty="0">
              <a:solidFill>
                <a:schemeClr val="tx1">
                  <a:lumMod val="75000"/>
                  <a:lumOff val="25000"/>
                </a:schemeClr>
              </a:solidFill>
              <a:latin typeface="Montserrat SemiBold" pitchFamily="2" charset="77"/>
            </a:endParaRPr>
          </a:p>
          <a:p>
            <a:pPr>
              <a:lnSpc>
                <a:spcPts val="1919"/>
              </a:lnSpc>
            </a:pPr>
            <a:r>
              <a:rPr lang="en-US" sz="1600" b="1" dirty="0">
                <a:solidFill>
                  <a:schemeClr val="tx1">
                    <a:lumMod val="75000"/>
                    <a:lumOff val="25000"/>
                  </a:schemeClr>
                </a:solidFill>
                <a:latin typeface="Montserrat SemiBold" pitchFamily="2" charset="77"/>
              </a:rPr>
              <a:t>Fundamental Concepts &amp; State of the Art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Goal &amp; Specification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Artifact</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Evaluation</a:t>
            </a:r>
          </a:p>
          <a:p>
            <a:pPr>
              <a:lnSpc>
                <a:spcPts val="1919"/>
              </a:lnSpc>
            </a:pPr>
            <a:endParaRPr lang="en-US" sz="1600" b="1" dirty="0">
              <a:solidFill>
                <a:srgbClr val="DADADA"/>
              </a:solidFill>
              <a:latin typeface="Montserrat SemiBold" pitchFamily="2" charset="77"/>
            </a:endParaRPr>
          </a:p>
          <a:p>
            <a:pPr>
              <a:lnSpc>
                <a:spcPts val="1919"/>
              </a:lnSpc>
            </a:pPr>
            <a:endParaRPr lang="en-US" sz="1600" b="1" dirty="0">
              <a:solidFill>
                <a:srgbClr val="DADADA"/>
              </a:solidFill>
              <a:latin typeface="Montserrat SemiBold" pitchFamily="2" charset="77"/>
            </a:endParaRPr>
          </a:p>
          <a:p>
            <a:pPr>
              <a:lnSpc>
                <a:spcPts val="1919"/>
              </a:lnSpc>
            </a:pPr>
            <a:r>
              <a:rPr lang="en-US" sz="1600" b="1" dirty="0">
                <a:solidFill>
                  <a:srgbClr val="DADADA"/>
                </a:solidFill>
                <a:latin typeface="Montserrat SemiBold" pitchFamily="2" charset="77"/>
              </a:rPr>
              <a:t>Conclusion</a:t>
            </a:r>
          </a:p>
        </p:txBody>
      </p:sp>
    </p:spTree>
    <p:custDataLst>
      <p:tags r:id="rId1"/>
    </p:custDataLst>
    <p:extLst>
      <p:ext uri="{BB962C8B-B14F-4D97-AF65-F5344CB8AC3E}">
        <p14:creationId xmlns:p14="http://schemas.microsoft.com/office/powerpoint/2010/main" val="2346922514"/>
      </p:ext>
    </p:extLst>
  </p:cSld>
  <p:clrMapOvr>
    <a:masterClrMapping/>
  </p:clrMapOvr>
  <p:transition spd="slow" advTm="35288">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2.4|5.8|7.4|9.3"/>
</p:tagLst>
</file>

<file path=ppt/tags/tag10.xml><?xml version="1.0" encoding="utf-8"?>
<p:tagLst xmlns:a="http://schemas.openxmlformats.org/drawingml/2006/main" xmlns:r="http://schemas.openxmlformats.org/officeDocument/2006/relationships" xmlns:p="http://schemas.openxmlformats.org/presentationml/2006/main">
  <p:tag name="TIMING" val="|3.6|12.6|9.8|11.5"/>
</p:tagLst>
</file>

<file path=ppt/tags/tag11.xml><?xml version="1.0" encoding="utf-8"?>
<p:tagLst xmlns:a="http://schemas.openxmlformats.org/drawingml/2006/main" xmlns:r="http://schemas.openxmlformats.org/officeDocument/2006/relationships" xmlns:p="http://schemas.openxmlformats.org/presentationml/2006/main">
  <p:tag name="TIMING" val="|3.6|12.6|9.8|11.5"/>
</p:tagLst>
</file>

<file path=ppt/tags/tag12.xml><?xml version="1.0" encoding="utf-8"?>
<p:tagLst xmlns:a="http://schemas.openxmlformats.org/drawingml/2006/main" xmlns:r="http://schemas.openxmlformats.org/officeDocument/2006/relationships" xmlns:p="http://schemas.openxmlformats.org/presentationml/2006/main">
  <p:tag name="TIMING" val="|3.6|12.6|9.8|11.5"/>
</p:tagLst>
</file>

<file path=ppt/tags/tag13.xml><?xml version="1.0" encoding="utf-8"?>
<p:tagLst xmlns:a="http://schemas.openxmlformats.org/drawingml/2006/main" xmlns:r="http://schemas.openxmlformats.org/officeDocument/2006/relationships" xmlns:p="http://schemas.openxmlformats.org/presentationml/2006/main">
  <p:tag name="TIMING" val="|3.6|12.6|9.8|11.5"/>
</p:tagLst>
</file>

<file path=ppt/tags/tag14.xml><?xml version="1.0" encoding="utf-8"?>
<p:tagLst xmlns:a="http://schemas.openxmlformats.org/drawingml/2006/main" xmlns:r="http://schemas.openxmlformats.org/officeDocument/2006/relationships" xmlns:p="http://schemas.openxmlformats.org/presentationml/2006/main">
  <p:tag name="TIMING" val="|3.6|12.6|9.8|11.5"/>
</p:tagLst>
</file>

<file path=ppt/tags/tag15.xml><?xml version="1.0" encoding="utf-8"?>
<p:tagLst xmlns:a="http://schemas.openxmlformats.org/drawingml/2006/main" xmlns:r="http://schemas.openxmlformats.org/officeDocument/2006/relationships" xmlns:p="http://schemas.openxmlformats.org/presentationml/2006/main">
  <p:tag name="TIMING" val="|3.6|12.6|9.8|11.5"/>
</p:tagLst>
</file>

<file path=ppt/tags/tag16.xml><?xml version="1.0" encoding="utf-8"?>
<p:tagLst xmlns:a="http://schemas.openxmlformats.org/drawingml/2006/main" xmlns:r="http://schemas.openxmlformats.org/officeDocument/2006/relationships" xmlns:p="http://schemas.openxmlformats.org/presentationml/2006/main">
  <p:tag name="TIMING" val="|2.4|5.8|7.4|9.3"/>
</p:tagLst>
</file>

<file path=ppt/tags/tag17.xml><?xml version="1.0" encoding="utf-8"?>
<p:tagLst xmlns:a="http://schemas.openxmlformats.org/drawingml/2006/main" xmlns:r="http://schemas.openxmlformats.org/officeDocument/2006/relationships" xmlns:p="http://schemas.openxmlformats.org/presentationml/2006/main">
  <p:tag name="TIMING" val="|3.6|12.6|9.8|11.5"/>
</p:tagLst>
</file>

<file path=ppt/tags/tag18.xml><?xml version="1.0" encoding="utf-8"?>
<p:tagLst xmlns:a="http://schemas.openxmlformats.org/drawingml/2006/main" xmlns:r="http://schemas.openxmlformats.org/officeDocument/2006/relationships" xmlns:p="http://schemas.openxmlformats.org/presentationml/2006/main">
  <p:tag name="TIMING" val="|2.4|5.8|7.4|9.3"/>
</p:tagLst>
</file>

<file path=ppt/tags/tag19.xml><?xml version="1.0" encoding="utf-8"?>
<p:tagLst xmlns:a="http://schemas.openxmlformats.org/drawingml/2006/main" xmlns:r="http://schemas.openxmlformats.org/officeDocument/2006/relationships" xmlns:p="http://schemas.openxmlformats.org/presentationml/2006/main">
  <p:tag name="TIMING" val="|3.6|12.6|9.8|11.5"/>
</p:tagLst>
</file>

<file path=ppt/tags/tag2.xml><?xml version="1.0" encoding="utf-8"?>
<p:tagLst xmlns:a="http://schemas.openxmlformats.org/drawingml/2006/main" xmlns:r="http://schemas.openxmlformats.org/officeDocument/2006/relationships" xmlns:p="http://schemas.openxmlformats.org/presentationml/2006/main">
  <p:tag name="TIMING" val="|2.4|5.8|7.4|9.3"/>
</p:tagLst>
</file>

<file path=ppt/tags/tag20.xml><?xml version="1.0" encoding="utf-8"?>
<p:tagLst xmlns:a="http://schemas.openxmlformats.org/drawingml/2006/main" xmlns:r="http://schemas.openxmlformats.org/officeDocument/2006/relationships" xmlns:p="http://schemas.openxmlformats.org/presentationml/2006/main">
  <p:tag name="TIMING" val="|3.6|12.6|9.8|11.5"/>
</p:tagLst>
</file>

<file path=ppt/tags/tag21.xml><?xml version="1.0" encoding="utf-8"?>
<p:tagLst xmlns:a="http://schemas.openxmlformats.org/drawingml/2006/main" xmlns:r="http://schemas.openxmlformats.org/officeDocument/2006/relationships" xmlns:p="http://schemas.openxmlformats.org/presentationml/2006/main">
  <p:tag name="TIMING" val="|3.6|12.6|9.8|11.5"/>
</p:tagLst>
</file>

<file path=ppt/tags/tag22.xml><?xml version="1.0" encoding="utf-8"?>
<p:tagLst xmlns:a="http://schemas.openxmlformats.org/drawingml/2006/main" xmlns:r="http://schemas.openxmlformats.org/officeDocument/2006/relationships" xmlns:p="http://schemas.openxmlformats.org/presentationml/2006/main">
  <p:tag name="TIMING" val="|3.6|12.6|9.8|11.5"/>
</p:tagLst>
</file>

<file path=ppt/tags/tag23.xml><?xml version="1.0" encoding="utf-8"?>
<p:tagLst xmlns:a="http://schemas.openxmlformats.org/drawingml/2006/main" xmlns:r="http://schemas.openxmlformats.org/officeDocument/2006/relationships" xmlns:p="http://schemas.openxmlformats.org/presentationml/2006/main">
  <p:tag name="TIMING" val="|3.6|12.6|9.8|11.5"/>
</p:tagLst>
</file>

<file path=ppt/tags/tag24.xml><?xml version="1.0" encoding="utf-8"?>
<p:tagLst xmlns:a="http://schemas.openxmlformats.org/drawingml/2006/main" xmlns:r="http://schemas.openxmlformats.org/officeDocument/2006/relationships" xmlns:p="http://schemas.openxmlformats.org/presentationml/2006/main">
  <p:tag name="TIMING" val="|3.6|12.6|9.8|11.5"/>
</p:tagLst>
</file>

<file path=ppt/tags/tag25.xml><?xml version="1.0" encoding="utf-8"?>
<p:tagLst xmlns:a="http://schemas.openxmlformats.org/drawingml/2006/main" xmlns:r="http://schemas.openxmlformats.org/officeDocument/2006/relationships" xmlns:p="http://schemas.openxmlformats.org/presentationml/2006/main">
  <p:tag name="TIMING" val="|2.4|5.8|7.4|9.3"/>
</p:tagLst>
</file>

<file path=ppt/tags/tag26.xml><?xml version="1.0" encoding="utf-8"?>
<p:tagLst xmlns:a="http://schemas.openxmlformats.org/drawingml/2006/main" xmlns:r="http://schemas.openxmlformats.org/officeDocument/2006/relationships" xmlns:p="http://schemas.openxmlformats.org/presentationml/2006/main">
  <p:tag name="TIMING" val="|3.6|12.6|9.8|11.5"/>
</p:tagLst>
</file>

<file path=ppt/tags/tag27.xml><?xml version="1.0" encoding="utf-8"?>
<p:tagLst xmlns:a="http://schemas.openxmlformats.org/drawingml/2006/main" xmlns:r="http://schemas.openxmlformats.org/officeDocument/2006/relationships" xmlns:p="http://schemas.openxmlformats.org/presentationml/2006/main">
  <p:tag name="TIMING" val="|3.6|12.6|9.8|11.5"/>
</p:tagLst>
</file>

<file path=ppt/tags/tag28.xml><?xml version="1.0" encoding="utf-8"?>
<p:tagLst xmlns:a="http://schemas.openxmlformats.org/drawingml/2006/main" xmlns:r="http://schemas.openxmlformats.org/officeDocument/2006/relationships" xmlns:p="http://schemas.openxmlformats.org/presentationml/2006/main">
  <p:tag name="TIMING" val="|3.6|12.6|9.8|11.5"/>
</p:tagLst>
</file>

<file path=ppt/tags/tag29.xml><?xml version="1.0" encoding="utf-8"?>
<p:tagLst xmlns:a="http://schemas.openxmlformats.org/drawingml/2006/main" xmlns:r="http://schemas.openxmlformats.org/officeDocument/2006/relationships" xmlns:p="http://schemas.openxmlformats.org/presentationml/2006/main">
  <p:tag name="TIMING" val="|3.6|12.6|9.8|11.5"/>
</p:tagLst>
</file>

<file path=ppt/tags/tag3.xml><?xml version="1.0" encoding="utf-8"?>
<p:tagLst xmlns:a="http://schemas.openxmlformats.org/drawingml/2006/main" xmlns:r="http://schemas.openxmlformats.org/officeDocument/2006/relationships" xmlns:p="http://schemas.openxmlformats.org/presentationml/2006/main">
  <p:tag name="TIMING" val="|3.6|12.6|9.8|11.5"/>
</p:tagLst>
</file>

<file path=ppt/tags/tag30.xml><?xml version="1.0" encoding="utf-8"?>
<p:tagLst xmlns:a="http://schemas.openxmlformats.org/drawingml/2006/main" xmlns:r="http://schemas.openxmlformats.org/officeDocument/2006/relationships" xmlns:p="http://schemas.openxmlformats.org/presentationml/2006/main">
  <p:tag name="TIMING" val="|2.4|5.8|7.4|9.3"/>
</p:tagLst>
</file>

<file path=ppt/tags/tag31.xml><?xml version="1.0" encoding="utf-8"?>
<p:tagLst xmlns:a="http://schemas.openxmlformats.org/drawingml/2006/main" xmlns:r="http://schemas.openxmlformats.org/officeDocument/2006/relationships" xmlns:p="http://schemas.openxmlformats.org/presentationml/2006/main">
  <p:tag name="TIMING" val="|3.6|12.6|9.8|11.5"/>
</p:tagLst>
</file>

<file path=ppt/tags/tag32.xml><?xml version="1.0" encoding="utf-8"?>
<p:tagLst xmlns:a="http://schemas.openxmlformats.org/drawingml/2006/main" xmlns:r="http://schemas.openxmlformats.org/officeDocument/2006/relationships" xmlns:p="http://schemas.openxmlformats.org/presentationml/2006/main">
  <p:tag name="TIMING" val="|0.4|0.9|1.5|1.1|2.6|1.1|2.2|1.4|3.5"/>
</p:tagLst>
</file>

<file path=ppt/tags/tag4.xml><?xml version="1.0" encoding="utf-8"?>
<p:tagLst xmlns:a="http://schemas.openxmlformats.org/drawingml/2006/main" xmlns:r="http://schemas.openxmlformats.org/officeDocument/2006/relationships" xmlns:p="http://schemas.openxmlformats.org/presentationml/2006/main">
  <p:tag name="TIMING" val="|3.6|12.6|9.8|11.5"/>
</p:tagLst>
</file>

<file path=ppt/tags/tag5.xml><?xml version="1.0" encoding="utf-8"?>
<p:tagLst xmlns:a="http://schemas.openxmlformats.org/drawingml/2006/main" xmlns:r="http://schemas.openxmlformats.org/officeDocument/2006/relationships" xmlns:p="http://schemas.openxmlformats.org/presentationml/2006/main">
  <p:tag name="TIMING" val="|2.4|5.8|7.4|9.3"/>
</p:tagLst>
</file>

<file path=ppt/tags/tag6.xml><?xml version="1.0" encoding="utf-8"?>
<p:tagLst xmlns:a="http://schemas.openxmlformats.org/drawingml/2006/main" xmlns:r="http://schemas.openxmlformats.org/officeDocument/2006/relationships" xmlns:p="http://schemas.openxmlformats.org/presentationml/2006/main">
  <p:tag name="TIMING" val="|2.4|5.8|7.4|9.3"/>
</p:tagLst>
</file>

<file path=ppt/tags/tag7.xml><?xml version="1.0" encoding="utf-8"?>
<p:tagLst xmlns:a="http://schemas.openxmlformats.org/drawingml/2006/main" xmlns:r="http://schemas.openxmlformats.org/officeDocument/2006/relationships" xmlns:p="http://schemas.openxmlformats.org/presentationml/2006/main">
  <p:tag name="TIMING" val="|2.4|5.8|7.4|9.3"/>
</p:tagLst>
</file>

<file path=ppt/tags/tag8.xml><?xml version="1.0" encoding="utf-8"?>
<p:tagLst xmlns:a="http://schemas.openxmlformats.org/drawingml/2006/main" xmlns:r="http://schemas.openxmlformats.org/officeDocument/2006/relationships" xmlns:p="http://schemas.openxmlformats.org/presentationml/2006/main">
  <p:tag name="TIMING" val="|2.4|5.8|7.4|9.3"/>
</p:tagLst>
</file>

<file path=ppt/tags/tag9.xml><?xml version="1.0" encoding="utf-8"?>
<p:tagLst xmlns:a="http://schemas.openxmlformats.org/drawingml/2006/main" xmlns:r="http://schemas.openxmlformats.org/officeDocument/2006/relationships" xmlns:p="http://schemas.openxmlformats.org/presentationml/2006/main">
  <p:tag name="TIMING" val="|2.4|5.8|7.4|9.3"/>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4312</Words>
  <Application>Microsoft Office PowerPoint</Application>
  <PresentationFormat>Breitbild</PresentationFormat>
  <Paragraphs>913</Paragraphs>
  <Slides>34</Slides>
  <Notes>34</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Arial</vt:lpstr>
      <vt:lpstr>Barlow Light</vt:lpstr>
      <vt:lpstr>Calibri</vt:lpstr>
      <vt:lpstr>Calibri Light</vt:lpstr>
      <vt:lpstr>Helvetica</vt:lpstr>
      <vt:lpstr>Helvetica Light</vt:lpstr>
      <vt:lpstr>Montserrat Medium</vt:lpstr>
      <vt:lpstr>Montserrat SemiBold</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Eleni</dc:creator>
  <cp:lastModifiedBy>Sebastian Sätzler</cp:lastModifiedBy>
  <cp:revision>415</cp:revision>
  <dcterms:created xsi:type="dcterms:W3CDTF">2020-12-01T09:44:11Z</dcterms:created>
  <dcterms:modified xsi:type="dcterms:W3CDTF">2022-08-29T07:50:35Z</dcterms:modified>
</cp:coreProperties>
</file>